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6.xml" ContentType="application/vnd.openxmlformats-officedocument.drawingml.diagramData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55" r:id="rId3"/>
    <p:sldId id="304" r:id="rId4"/>
    <p:sldId id="305" r:id="rId5"/>
    <p:sldId id="302" r:id="rId6"/>
    <p:sldId id="294" r:id="rId7"/>
    <p:sldId id="327" r:id="rId8"/>
    <p:sldId id="295" r:id="rId9"/>
    <p:sldId id="299" r:id="rId10"/>
    <p:sldId id="330" r:id="rId11"/>
    <p:sldId id="300" r:id="rId12"/>
    <p:sldId id="328" r:id="rId13"/>
    <p:sldId id="314" r:id="rId14"/>
    <p:sldId id="352" r:id="rId15"/>
    <p:sldId id="365" r:id="rId16"/>
    <p:sldId id="366" r:id="rId17"/>
    <p:sldId id="367" r:id="rId18"/>
    <p:sldId id="368" r:id="rId19"/>
    <p:sldId id="321" r:id="rId20"/>
    <p:sldId id="329" r:id="rId21"/>
    <p:sldId id="322" r:id="rId22"/>
    <p:sldId id="336" r:id="rId23"/>
    <p:sldId id="339" r:id="rId24"/>
    <p:sldId id="335" r:id="rId25"/>
    <p:sldId id="348" r:id="rId26"/>
    <p:sldId id="349" r:id="rId27"/>
    <p:sldId id="350" r:id="rId28"/>
    <p:sldId id="351" r:id="rId29"/>
    <p:sldId id="346" r:id="rId30"/>
    <p:sldId id="338" r:id="rId31"/>
    <p:sldId id="345" r:id="rId32"/>
    <p:sldId id="342" r:id="rId33"/>
    <p:sldId id="290" r:id="rId34"/>
    <p:sldId id="331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 autoAdjust="0"/>
    <p:restoredTop sz="94678" autoAdjust="0"/>
  </p:normalViewPr>
  <p:slideViewPr>
    <p:cSldViewPr>
      <p:cViewPr varScale="1">
        <p:scale>
          <a:sx n="116" d="100"/>
          <a:sy n="116" d="100"/>
        </p:scale>
        <p:origin x="-66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253950399057"/>
          <c:y val="4.1205209612700501E-2"/>
          <c:w val="0.71239407574053304"/>
          <c:h val="0.85126128645201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Installation Menu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Usable</c:v>
                </c:pt>
                <c:pt idx="1">
                  <c:v>Informative</c:v>
                </c:pt>
                <c:pt idx="2">
                  <c:v>Control</c:v>
                </c:pt>
                <c:pt idx="3">
                  <c:v>Useful</c:v>
                </c:pt>
                <c:pt idx="4">
                  <c:v>Use again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0.83</c:v>
                </c:pt>
                <c:pt idx="1">
                  <c:v>0.86</c:v>
                </c:pt>
                <c:pt idx="2">
                  <c:v>0.83</c:v>
                </c:pt>
                <c:pt idx="3">
                  <c:v>0.79</c:v>
                </c:pt>
                <c:pt idx="4">
                  <c:v>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303456256"/>
        <c:axId val="303457792"/>
      </c:barChart>
      <c:catAx>
        <c:axId val="3034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>
                <a:shade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57792"/>
        <c:crosses val="autoZero"/>
        <c:auto val="1"/>
        <c:lblAlgn val="ctr"/>
        <c:lblOffset val="100"/>
        <c:noMultiLvlLbl val="0"/>
      </c:catAx>
      <c:valAx>
        <c:axId val="303457792"/>
        <c:scaling>
          <c:orientation val="minMax"/>
          <c:max val="0.999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56256"/>
        <c:crosses val="autoZero"/>
        <c:crossBetween val="between"/>
        <c:majorUnit val="0.25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253950399057"/>
          <c:y val="4.1205209612700501E-2"/>
          <c:w val="0.71239407574053304"/>
          <c:h val="0.85126128645201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Installation Menu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Usable</c:v>
                </c:pt>
                <c:pt idx="1">
                  <c:v>Facebook</c:v>
                </c:pt>
                <c:pt idx="2">
                  <c:v>Yelp</c:v>
                </c:pt>
                <c:pt idx="3">
                  <c:v>Use again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0.75</c:v>
                </c:pt>
                <c:pt idx="1">
                  <c:v>0.7</c:v>
                </c:pt>
                <c:pt idx="2">
                  <c:v>0.64</c:v>
                </c:pt>
                <c:pt idx="3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303477504"/>
        <c:axId val="303479040"/>
      </c:barChart>
      <c:catAx>
        <c:axId val="30347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>
                <a:shade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79040"/>
        <c:crosses val="autoZero"/>
        <c:auto val="1"/>
        <c:lblAlgn val="ctr"/>
        <c:lblOffset val="100"/>
        <c:noMultiLvlLbl val="0"/>
      </c:catAx>
      <c:valAx>
        <c:axId val="303479040"/>
        <c:scaling>
          <c:orientation val="minMax"/>
          <c:max val="0.999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77504"/>
        <c:crosses val="autoZero"/>
        <c:crossBetween val="between"/>
        <c:majorUnit val="0.25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253950399057"/>
          <c:y val="4.1205209612700501E-2"/>
          <c:w val="0.71239407574053304"/>
          <c:h val="0.85126128645201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Yelp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Runs normally</c:v>
                </c:pt>
                <c:pt idx="1">
                  <c:v>Relevant results</c:v>
                </c:pt>
                <c:pt idx="2">
                  <c:v>No change in user experience</c:v>
                </c:pt>
                <c:pt idx="3">
                  <c:v>Coarse location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0.82</c:v>
                </c:pt>
                <c:pt idx="1">
                  <c:v>0.73</c:v>
                </c:pt>
                <c:pt idx="2">
                  <c:v>0.76</c:v>
                </c:pt>
                <c:pt idx="3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323237376"/>
        <c:axId val="323238912"/>
      </c:barChart>
      <c:catAx>
        <c:axId val="32323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>
                <a:shade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238912"/>
        <c:crosses val="autoZero"/>
        <c:auto val="1"/>
        <c:lblAlgn val="ctr"/>
        <c:lblOffset val="100"/>
        <c:noMultiLvlLbl val="0"/>
      </c:catAx>
      <c:valAx>
        <c:axId val="323238912"/>
        <c:scaling>
          <c:orientation val="minMax"/>
          <c:max val="0.999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237376"/>
        <c:crosses val="autoZero"/>
        <c:crossBetween val="between"/>
        <c:majorUnit val="0.25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253950399057"/>
          <c:y val="4.1205209612700501E-2"/>
          <c:w val="0.71239407574053304"/>
          <c:h val="0.85126128645201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Runs normally</c:v>
                </c:pt>
                <c:pt idx="1">
                  <c:v>Relevant places</c:v>
                </c:pt>
                <c:pt idx="2">
                  <c:v>No change in user experience</c:v>
                </c:pt>
                <c:pt idx="3">
                  <c:v>Coarse location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0.6</c:v>
                </c:pt>
                <c:pt idx="2">
                  <c:v>0.8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323250432"/>
        <c:axId val="303566848"/>
      </c:barChart>
      <c:catAx>
        <c:axId val="32325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>
                <a:shade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566848"/>
        <c:crosses val="autoZero"/>
        <c:auto val="1"/>
        <c:lblAlgn val="ctr"/>
        <c:lblOffset val="100"/>
        <c:noMultiLvlLbl val="0"/>
      </c:catAx>
      <c:valAx>
        <c:axId val="303566848"/>
        <c:scaling>
          <c:orientation val="minMax"/>
          <c:max val="0.999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250432"/>
        <c:crosses val="autoZero"/>
        <c:crossBetween val="between"/>
        <c:majorUnit val="0.25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ja-JP" sz="1800"/>
            </a:pPr>
            <a:r>
              <a:rPr lang="en-US" dirty="0" smtClean="0"/>
              <a:t>Yelp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400991542724"/>
          <c:y val="0.40351460685809798"/>
          <c:w val="0.739198016914552"/>
          <c:h val="0.4867502424551289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Yelp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ja-JP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I don't know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16</c:v>
                </c:pt>
                <c:pt idx="2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185085424415981"/>
          <c:w val="0.995661089238845"/>
          <c:h val="8.81147159122673E-2"/>
        </c:manualLayout>
      </c:layout>
      <c:overlay val="0"/>
      <c:txPr>
        <a:bodyPr/>
        <a:lstStyle/>
        <a:p>
          <a:pPr>
            <a:defRPr lang="ja-JP" sz="1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ja-JP" sz="1800"/>
            </a:pPr>
            <a:r>
              <a:rPr lang="en-US" dirty="0" smtClean="0"/>
              <a:t>Facebook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400991542724"/>
          <c:y val="0.45091225514462702"/>
          <c:w val="0.739198016914552"/>
          <c:h val="0.384890326020114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ja-JP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I don't know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12</c:v>
                </c:pt>
                <c:pt idx="2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18252435286558899"/>
          <c:w val="0.99763050452026802"/>
          <c:h val="9.1508277503161803E-2"/>
        </c:manualLayout>
      </c:layout>
      <c:overlay val="0"/>
      <c:txPr>
        <a:bodyPr/>
        <a:lstStyle/>
        <a:p>
          <a:pPr>
            <a:defRPr lang="ja-JP" sz="1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ja-JP" sz="1800"/>
            </a:pPr>
            <a:r>
              <a:rPr lang="en-US" dirty="0" smtClean="0"/>
              <a:t>LP-Doctor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400991542724"/>
          <c:y val="0.45091225514462702"/>
          <c:w val="0.739198016914552"/>
          <c:h val="0.384890326020114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LP-Dcotor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ja-JP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I don't know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25</c:v>
                </c:pt>
                <c:pt idx="2">
                  <c:v>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"/>
          <c:y val="0.18363960594661199"/>
          <c:w val="0.99763050452026802"/>
          <c:h val="0.15008538052216"/>
        </c:manualLayout>
      </c:layout>
      <c:overlay val="0"/>
      <c:txPr>
        <a:bodyPr/>
        <a:lstStyle/>
        <a:p>
          <a:pPr>
            <a:defRPr lang="ja-JP" sz="1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40.png"/><Relationship Id="rId1" Type="http://schemas.openxmlformats.org/officeDocument/2006/relationships/image" Target="../media/image230.png"/><Relationship Id="rId4" Type="http://schemas.openxmlformats.org/officeDocument/2006/relationships/image" Target="../media/image26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F0FEE-9108-4FB5-9C55-5F207894EF09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E1CC0D-3311-4A4A-8CC8-0EEF16C5D2E3}">
      <dgm:prSet phldrT="[Text]" custT="1"/>
      <dgm:spPr/>
      <dgm:t>
        <a:bodyPr/>
        <a:lstStyle/>
        <a:p>
          <a:r>
            <a:rPr lang="en-US" sz="2300" b="1" dirty="0" smtClean="0"/>
            <a:t>Measurement</a:t>
          </a:r>
          <a:endParaRPr lang="en-US" sz="2300" b="1" dirty="0"/>
        </a:p>
      </dgm:t>
    </dgm:pt>
    <dgm:pt modelId="{B760AB43-E368-44D6-9B46-147367768241}" type="parTrans" cxnId="{783FDE77-D2E5-414B-8018-070AE9F35414}">
      <dgm:prSet/>
      <dgm:spPr/>
      <dgm:t>
        <a:bodyPr/>
        <a:lstStyle/>
        <a:p>
          <a:endParaRPr lang="en-US" sz="1600"/>
        </a:p>
      </dgm:t>
    </dgm:pt>
    <dgm:pt modelId="{3079D42A-DFA1-49F9-AE1D-78430A2A5D45}" type="sibTrans" cxnId="{783FDE77-D2E5-414B-8018-070AE9F35414}">
      <dgm:prSet custT="1"/>
      <dgm:spPr/>
      <dgm:t>
        <a:bodyPr/>
        <a:lstStyle/>
        <a:p>
          <a:endParaRPr lang="en-US" sz="2000"/>
        </a:p>
      </dgm:t>
    </dgm:pt>
    <dgm:pt modelId="{4B83F468-8F3A-4A63-8FCD-0CB0A34F40AD}">
      <dgm:prSet phldrT="[Text]" custT="1"/>
      <dgm:spPr/>
      <dgm:t>
        <a:bodyPr/>
        <a:lstStyle/>
        <a:p>
          <a:r>
            <a:rPr lang="en-US" sz="1600" dirty="0" smtClean="0"/>
            <a:t>Collect 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</a:rPr>
            <a:t>app-tagged</a:t>
          </a:r>
          <a:r>
            <a:rPr lang="en-US" sz="1600" dirty="0" smtClean="0">
              <a:solidFill>
                <a:srgbClr val="FF0000"/>
              </a:solidFill>
            </a:rPr>
            <a:t> </a:t>
          </a:r>
          <a:r>
            <a:rPr lang="en-US" sz="1600" dirty="0" smtClean="0"/>
            <a:t>location traces</a:t>
          </a:r>
          <a:endParaRPr lang="en-US" sz="1600" dirty="0"/>
        </a:p>
      </dgm:t>
    </dgm:pt>
    <dgm:pt modelId="{AD03B11E-BA5D-4B01-8193-21267981C110}" type="parTrans" cxnId="{2CFCF72E-603E-475C-993C-BCFBB23C4484}">
      <dgm:prSet/>
      <dgm:spPr/>
      <dgm:t>
        <a:bodyPr/>
        <a:lstStyle/>
        <a:p>
          <a:endParaRPr lang="en-US" sz="1600"/>
        </a:p>
      </dgm:t>
    </dgm:pt>
    <dgm:pt modelId="{0EE65089-6242-41BA-A7F5-B914FC6F16E1}" type="sibTrans" cxnId="{2CFCF72E-603E-475C-993C-BCFBB23C4484}">
      <dgm:prSet/>
      <dgm:spPr/>
      <dgm:t>
        <a:bodyPr/>
        <a:lstStyle/>
        <a:p>
          <a:endParaRPr lang="en-US" sz="1600"/>
        </a:p>
      </dgm:t>
    </dgm:pt>
    <dgm:pt modelId="{F56B9853-7B11-4C12-94F5-33CE8FC3829B}">
      <dgm:prSet phldrT="[Text]" custT="1"/>
      <dgm:spPr/>
      <dgm:t>
        <a:bodyPr/>
        <a:lstStyle/>
        <a:p>
          <a:r>
            <a:rPr lang="en-US" sz="2300" b="1" dirty="0" smtClean="0"/>
            <a:t>Anatomy</a:t>
          </a:r>
          <a:endParaRPr lang="en-US" sz="2300" b="1" dirty="0"/>
        </a:p>
      </dgm:t>
    </dgm:pt>
    <dgm:pt modelId="{731B6F8E-60AC-43C7-8387-B1AAC9A69966}" type="parTrans" cxnId="{CBE7F719-83B0-4D66-9F37-A22D2A3C105D}">
      <dgm:prSet/>
      <dgm:spPr/>
      <dgm:t>
        <a:bodyPr/>
        <a:lstStyle/>
        <a:p>
          <a:endParaRPr lang="en-US" sz="1600"/>
        </a:p>
      </dgm:t>
    </dgm:pt>
    <dgm:pt modelId="{F7F050B1-94C2-4ADA-896B-A7DEF48A75CD}" type="sibTrans" cxnId="{CBE7F719-83B0-4D66-9F37-A22D2A3C105D}">
      <dgm:prSet custT="1"/>
      <dgm:spPr/>
      <dgm:t>
        <a:bodyPr/>
        <a:lstStyle/>
        <a:p>
          <a:endParaRPr lang="en-US" sz="2000"/>
        </a:p>
      </dgm:t>
    </dgm:pt>
    <dgm:pt modelId="{0E94E78B-61AB-405F-BC01-9F49E7B2323A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5">
                  <a:lumMod val="75000"/>
                </a:schemeClr>
              </a:solidFill>
            </a:rPr>
            <a:t>Quantify</a:t>
          </a:r>
          <a:r>
            <a:rPr lang="en-US" sz="1600" dirty="0" smtClean="0">
              <a:solidFill>
                <a:srgbClr val="FF0000"/>
              </a:solidFill>
            </a:rPr>
            <a:t> </a:t>
          </a:r>
          <a:r>
            <a:rPr lang="en-US" sz="1600" dirty="0" smtClean="0"/>
            <a:t>location privacy threat for apps</a:t>
          </a:r>
          <a:endParaRPr lang="en-US" sz="1600" dirty="0"/>
        </a:p>
      </dgm:t>
    </dgm:pt>
    <dgm:pt modelId="{16A0C5A8-34EB-4701-BD78-60A79D69E0E2}" type="parTrans" cxnId="{855E19FE-6F91-46A1-AFF8-B75FD3B03930}">
      <dgm:prSet/>
      <dgm:spPr/>
      <dgm:t>
        <a:bodyPr/>
        <a:lstStyle/>
        <a:p>
          <a:endParaRPr lang="en-US" sz="1600"/>
        </a:p>
      </dgm:t>
    </dgm:pt>
    <dgm:pt modelId="{ECC5B146-9735-4308-8CD1-1B5E11D5B060}" type="sibTrans" cxnId="{855E19FE-6F91-46A1-AFF8-B75FD3B03930}">
      <dgm:prSet/>
      <dgm:spPr/>
      <dgm:t>
        <a:bodyPr/>
        <a:lstStyle/>
        <a:p>
          <a:endParaRPr lang="en-US" sz="1600"/>
        </a:p>
      </dgm:t>
    </dgm:pt>
    <dgm:pt modelId="{55541D9B-8A0E-4B2D-A9C9-8C1B04299628}">
      <dgm:prSet phldrT="[Text]" custT="1"/>
      <dgm:spPr/>
      <dgm:t>
        <a:bodyPr/>
        <a:lstStyle/>
        <a:p>
          <a:r>
            <a:rPr lang="en-US" sz="2300" b="1" dirty="0" smtClean="0"/>
            <a:t>LP-Doctor</a:t>
          </a:r>
          <a:endParaRPr lang="en-US" sz="2300" b="1" dirty="0"/>
        </a:p>
      </dgm:t>
    </dgm:pt>
    <dgm:pt modelId="{7CA7DCA9-BF5A-45FE-B033-2F4B470571D2}" type="parTrans" cxnId="{5BFCCB4E-22D0-403D-AF55-3AD1B6C1B28A}">
      <dgm:prSet/>
      <dgm:spPr/>
      <dgm:t>
        <a:bodyPr/>
        <a:lstStyle/>
        <a:p>
          <a:endParaRPr lang="en-US" sz="1600"/>
        </a:p>
      </dgm:t>
    </dgm:pt>
    <dgm:pt modelId="{2516AB05-4CE0-4D82-A995-BA7BB7C16D48}" type="sibTrans" cxnId="{5BFCCB4E-22D0-403D-AF55-3AD1B6C1B28A}">
      <dgm:prSet/>
      <dgm:spPr/>
      <dgm:t>
        <a:bodyPr/>
        <a:lstStyle/>
        <a:p>
          <a:endParaRPr lang="en-US" sz="1600"/>
        </a:p>
      </dgm:t>
    </dgm:pt>
    <dgm:pt modelId="{E41B9590-F40E-43FE-89A8-71F892601874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5">
                  <a:lumMod val="75000"/>
                </a:schemeClr>
              </a:solidFill>
            </a:rPr>
            <a:t>Leverage </a:t>
          </a:r>
          <a:r>
            <a:rPr lang="en-US" sz="1600" dirty="0" smtClean="0"/>
            <a:t>OS controls to balance utility and privacy</a:t>
          </a:r>
          <a:endParaRPr lang="en-US" sz="1600" dirty="0"/>
        </a:p>
      </dgm:t>
    </dgm:pt>
    <dgm:pt modelId="{8ACC45C2-74D5-4CEB-929A-283A2B285B6F}" type="parTrans" cxnId="{DDDCA5FC-6841-420B-B05C-849DEA9FB876}">
      <dgm:prSet/>
      <dgm:spPr/>
      <dgm:t>
        <a:bodyPr/>
        <a:lstStyle/>
        <a:p>
          <a:endParaRPr lang="en-US" sz="1600"/>
        </a:p>
      </dgm:t>
    </dgm:pt>
    <dgm:pt modelId="{D80F0759-FC9D-4937-AC26-7D4685E20B53}" type="sibTrans" cxnId="{DDDCA5FC-6841-420B-B05C-849DEA9FB876}">
      <dgm:prSet/>
      <dgm:spPr/>
      <dgm:t>
        <a:bodyPr/>
        <a:lstStyle/>
        <a:p>
          <a:endParaRPr lang="en-US" sz="1600"/>
        </a:p>
      </dgm:t>
    </dgm:pt>
    <dgm:pt modelId="{11BCE4A2-9559-49EA-A0FC-FF170FC67DC1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5">
                  <a:lumMod val="75000"/>
                </a:schemeClr>
              </a:solidFill>
            </a:rPr>
            <a:t>Study</a:t>
          </a:r>
          <a:r>
            <a:rPr lang="en-US" sz="1600" dirty="0" smtClean="0">
              <a:solidFill>
                <a:srgbClr val="FF0000"/>
              </a:solidFill>
            </a:rPr>
            <a:t> </a:t>
          </a:r>
          <a:r>
            <a:rPr lang="en-US" sz="1600" dirty="0" smtClean="0">
              <a:solidFill>
                <a:schemeClr val="tx1"/>
              </a:solidFill>
            </a:rPr>
            <a:t>location access and usage patterns of different apps</a:t>
          </a:r>
          <a:endParaRPr lang="en-US" sz="1600" dirty="0">
            <a:solidFill>
              <a:schemeClr val="tx1"/>
            </a:solidFill>
          </a:endParaRPr>
        </a:p>
      </dgm:t>
    </dgm:pt>
    <dgm:pt modelId="{835B18E6-FF7F-4F7A-8C19-0D076D693AEE}" type="parTrans" cxnId="{5B10DD6F-FA17-4972-A945-5B891C2B951A}">
      <dgm:prSet/>
      <dgm:spPr/>
      <dgm:t>
        <a:bodyPr/>
        <a:lstStyle/>
        <a:p>
          <a:endParaRPr lang="en-US" sz="1600"/>
        </a:p>
      </dgm:t>
    </dgm:pt>
    <dgm:pt modelId="{3B54EBE2-EB26-4D52-BB0F-C6F36284B899}" type="sibTrans" cxnId="{5B10DD6F-FA17-4972-A945-5B891C2B951A}">
      <dgm:prSet/>
      <dgm:spPr/>
      <dgm:t>
        <a:bodyPr/>
        <a:lstStyle/>
        <a:p>
          <a:endParaRPr lang="en-US" sz="1600"/>
        </a:p>
      </dgm:t>
    </dgm:pt>
    <dgm:pt modelId="{F5FBB735-E792-472F-A520-15A64BCCE1F2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5">
                  <a:lumMod val="75000"/>
                </a:schemeClr>
              </a:solidFill>
            </a:rPr>
            <a:t>Easy</a:t>
          </a:r>
          <a:r>
            <a:rPr lang="en-US" sz="1600" dirty="0" smtClean="0"/>
            <a:t> to install and use</a:t>
          </a:r>
          <a:endParaRPr lang="en-US" sz="1600" dirty="0">
            <a:solidFill>
              <a:srgbClr val="FF0000"/>
            </a:solidFill>
          </a:endParaRPr>
        </a:p>
      </dgm:t>
    </dgm:pt>
    <dgm:pt modelId="{23683BC1-C343-40CC-94F7-A311BA5AB303}" type="parTrans" cxnId="{801162BC-0512-46BA-8B84-4E4BA3BA7438}">
      <dgm:prSet/>
      <dgm:spPr/>
      <dgm:t>
        <a:bodyPr/>
        <a:lstStyle/>
        <a:p>
          <a:endParaRPr lang="en-US" sz="1600"/>
        </a:p>
      </dgm:t>
    </dgm:pt>
    <dgm:pt modelId="{A87CD16A-3DA9-426E-B780-DA1756A22A8C}" type="sibTrans" cxnId="{801162BC-0512-46BA-8B84-4E4BA3BA7438}">
      <dgm:prSet/>
      <dgm:spPr/>
      <dgm:t>
        <a:bodyPr/>
        <a:lstStyle/>
        <a:p>
          <a:endParaRPr lang="en-US" sz="1600"/>
        </a:p>
      </dgm:t>
    </dgm:pt>
    <dgm:pt modelId="{EC691C7C-7231-4CB6-8D63-B5686B939214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5">
                  <a:lumMod val="75000"/>
                </a:schemeClr>
              </a:solidFill>
            </a:rPr>
            <a:t>Analyze </a:t>
          </a:r>
          <a:r>
            <a:rPr lang="en-US" sz="1600" dirty="0" smtClean="0"/>
            <a:t>effectiveness of OS controls</a:t>
          </a:r>
          <a:endParaRPr lang="en-US" sz="1600" dirty="0"/>
        </a:p>
      </dgm:t>
    </dgm:pt>
    <dgm:pt modelId="{8CB4D45E-C9A5-443F-B1F7-6B429818456E}" type="parTrans" cxnId="{BCA338A8-EB4E-41A4-B320-1B0B9F6D86F1}">
      <dgm:prSet/>
      <dgm:spPr/>
      <dgm:t>
        <a:bodyPr/>
        <a:lstStyle/>
        <a:p>
          <a:endParaRPr lang="en-US" sz="1600"/>
        </a:p>
      </dgm:t>
    </dgm:pt>
    <dgm:pt modelId="{BFF5B67B-ACD0-4798-91B6-1DBB1B581513}" type="sibTrans" cxnId="{BCA338A8-EB4E-41A4-B320-1B0B9F6D86F1}">
      <dgm:prSet/>
      <dgm:spPr/>
      <dgm:t>
        <a:bodyPr/>
        <a:lstStyle/>
        <a:p>
          <a:endParaRPr lang="en-US" sz="1600"/>
        </a:p>
      </dgm:t>
    </dgm:pt>
    <dgm:pt modelId="{FC594EE1-50B2-40E6-8A9E-776F124A1AD5}" type="pres">
      <dgm:prSet presAssocID="{704F0FEE-9108-4FB5-9C55-5F207894EF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D22F6A-C40A-40A4-BA3A-87FB6928AC4D}" type="pres">
      <dgm:prSet presAssocID="{86E1CC0D-3311-4A4A-8CC8-0EEF16C5D2E3}" presName="composite" presStyleCnt="0"/>
      <dgm:spPr/>
    </dgm:pt>
    <dgm:pt modelId="{DCDA2D92-A624-4334-8DDC-B38C577874CB}" type="pres">
      <dgm:prSet presAssocID="{86E1CC0D-3311-4A4A-8CC8-0EEF16C5D2E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57CE8-1C79-4C32-A4F3-31F79CCFE118}" type="pres">
      <dgm:prSet presAssocID="{86E1CC0D-3311-4A4A-8CC8-0EEF16C5D2E3}" presName="parSh" presStyleLbl="node1" presStyleIdx="0" presStyleCnt="3"/>
      <dgm:spPr/>
      <dgm:t>
        <a:bodyPr/>
        <a:lstStyle/>
        <a:p>
          <a:endParaRPr lang="en-US"/>
        </a:p>
      </dgm:t>
    </dgm:pt>
    <dgm:pt modelId="{A98CC5C9-CC66-44B7-BB6B-5053899E7E77}" type="pres">
      <dgm:prSet presAssocID="{86E1CC0D-3311-4A4A-8CC8-0EEF16C5D2E3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5B625-2318-485B-9181-9C3C808678DD}" type="pres">
      <dgm:prSet presAssocID="{3079D42A-DFA1-49F9-AE1D-78430A2A5D4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E13B481-FE1B-42E6-85F7-513EB5E207E1}" type="pres">
      <dgm:prSet presAssocID="{3079D42A-DFA1-49F9-AE1D-78430A2A5D45}" presName="connTx" presStyleLbl="sibTrans2D1" presStyleIdx="0" presStyleCnt="2"/>
      <dgm:spPr/>
      <dgm:t>
        <a:bodyPr/>
        <a:lstStyle/>
        <a:p>
          <a:endParaRPr lang="en-US"/>
        </a:p>
      </dgm:t>
    </dgm:pt>
    <dgm:pt modelId="{20C31B21-B934-4496-9864-E837592C68ED}" type="pres">
      <dgm:prSet presAssocID="{F56B9853-7B11-4C12-94F5-33CE8FC3829B}" presName="composite" presStyleCnt="0"/>
      <dgm:spPr/>
    </dgm:pt>
    <dgm:pt modelId="{47D3CC58-5E30-4CFA-8F90-9B7ED6E7658A}" type="pres">
      <dgm:prSet presAssocID="{F56B9853-7B11-4C12-94F5-33CE8FC3829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EE03-4635-436A-9D95-A35CFBF16332}" type="pres">
      <dgm:prSet presAssocID="{F56B9853-7B11-4C12-94F5-33CE8FC3829B}" presName="parSh" presStyleLbl="node1" presStyleIdx="1" presStyleCnt="3"/>
      <dgm:spPr/>
      <dgm:t>
        <a:bodyPr/>
        <a:lstStyle/>
        <a:p>
          <a:endParaRPr lang="en-US"/>
        </a:p>
      </dgm:t>
    </dgm:pt>
    <dgm:pt modelId="{9EA35036-6AE7-4B24-9A50-E3A19E001DA1}" type="pres">
      <dgm:prSet presAssocID="{F56B9853-7B11-4C12-94F5-33CE8FC3829B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E2842-BF4F-4131-AA4D-A7B3AADEB399}" type="pres">
      <dgm:prSet presAssocID="{F7F050B1-94C2-4ADA-896B-A7DEF48A75C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13A17A6-1CE2-4693-B2B3-69A362C1A20E}" type="pres">
      <dgm:prSet presAssocID="{F7F050B1-94C2-4ADA-896B-A7DEF48A75CD}" presName="connTx" presStyleLbl="sibTrans2D1" presStyleIdx="1" presStyleCnt="2"/>
      <dgm:spPr/>
      <dgm:t>
        <a:bodyPr/>
        <a:lstStyle/>
        <a:p>
          <a:endParaRPr lang="en-US"/>
        </a:p>
      </dgm:t>
    </dgm:pt>
    <dgm:pt modelId="{007EDD3E-828F-4EE2-92AA-9374CB78EC0D}" type="pres">
      <dgm:prSet presAssocID="{55541D9B-8A0E-4B2D-A9C9-8C1B04299628}" presName="composite" presStyleCnt="0"/>
      <dgm:spPr/>
    </dgm:pt>
    <dgm:pt modelId="{C824DA1D-E541-4D9D-82F2-1B2873CED931}" type="pres">
      <dgm:prSet presAssocID="{55541D9B-8A0E-4B2D-A9C9-8C1B0429962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85C2A-A4CB-4DD6-A74B-97EF88E1750A}" type="pres">
      <dgm:prSet presAssocID="{55541D9B-8A0E-4B2D-A9C9-8C1B04299628}" presName="parSh" presStyleLbl="node1" presStyleIdx="2" presStyleCnt="3"/>
      <dgm:spPr/>
      <dgm:t>
        <a:bodyPr/>
        <a:lstStyle/>
        <a:p>
          <a:endParaRPr lang="en-US"/>
        </a:p>
      </dgm:t>
    </dgm:pt>
    <dgm:pt modelId="{BA9FA426-6E3B-4A39-994C-8505D8FCF172}" type="pres">
      <dgm:prSet presAssocID="{55541D9B-8A0E-4B2D-A9C9-8C1B04299628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9E59E2-8ACF-4EB3-870D-E41F85EDA85B}" type="presOf" srcId="{55541D9B-8A0E-4B2D-A9C9-8C1B04299628}" destId="{02285C2A-A4CB-4DD6-A74B-97EF88E1750A}" srcOrd="1" destOrd="0" presId="urn:microsoft.com/office/officeart/2005/8/layout/process3"/>
    <dgm:cxn modelId="{07ADADE5-75D7-4479-8817-9B7800E410A2}" type="presOf" srcId="{F56B9853-7B11-4C12-94F5-33CE8FC3829B}" destId="{47D3CC58-5E30-4CFA-8F90-9B7ED6E7658A}" srcOrd="0" destOrd="0" presId="urn:microsoft.com/office/officeart/2005/8/layout/process3"/>
    <dgm:cxn modelId="{5BFCCB4E-22D0-403D-AF55-3AD1B6C1B28A}" srcId="{704F0FEE-9108-4FB5-9C55-5F207894EF09}" destId="{55541D9B-8A0E-4B2D-A9C9-8C1B04299628}" srcOrd="2" destOrd="0" parTransId="{7CA7DCA9-BF5A-45FE-B033-2F4B470571D2}" sibTransId="{2516AB05-4CE0-4D82-A995-BA7BB7C16D48}"/>
    <dgm:cxn modelId="{33DE2384-F51A-4790-947D-1A2C1B044036}" type="presOf" srcId="{86E1CC0D-3311-4A4A-8CC8-0EEF16C5D2E3}" destId="{DCDA2D92-A624-4334-8DDC-B38C577874CB}" srcOrd="0" destOrd="0" presId="urn:microsoft.com/office/officeart/2005/8/layout/process3"/>
    <dgm:cxn modelId="{269DF8E8-B346-4A7A-A058-56A53ED0C737}" type="presOf" srcId="{F56B9853-7B11-4C12-94F5-33CE8FC3829B}" destId="{38C4EE03-4635-436A-9D95-A35CFBF16332}" srcOrd="1" destOrd="0" presId="urn:microsoft.com/office/officeart/2005/8/layout/process3"/>
    <dgm:cxn modelId="{4A19352A-AC4A-4B15-ABB0-ABA0CAA3FE4A}" type="presOf" srcId="{3079D42A-DFA1-49F9-AE1D-78430A2A5D45}" destId="{57F5B625-2318-485B-9181-9C3C808678DD}" srcOrd="0" destOrd="0" presId="urn:microsoft.com/office/officeart/2005/8/layout/process3"/>
    <dgm:cxn modelId="{9ED7F577-08BB-4164-97C4-058102FDF6CB}" type="presOf" srcId="{0E94E78B-61AB-405F-BC01-9F49E7B2323A}" destId="{9EA35036-6AE7-4B24-9A50-E3A19E001DA1}" srcOrd="0" destOrd="0" presId="urn:microsoft.com/office/officeart/2005/8/layout/process3"/>
    <dgm:cxn modelId="{801162BC-0512-46BA-8B84-4E4BA3BA7438}" srcId="{55541D9B-8A0E-4B2D-A9C9-8C1B04299628}" destId="{F5FBB735-E792-472F-A520-15A64BCCE1F2}" srcOrd="1" destOrd="0" parTransId="{23683BC1-C343-40CC-94F7-A311BA5AB303}" sibTransId="{A87CD16A-3DA9-426E-B780-DA1756A22A8C}"/>
    <dgm:cxn modelId="{DDDCA5FC-6841-420B-B05C-849DEA9FB876}" srcId="{55541D9B-8A0E-4B2D-A9C9-8C1B04299628}" destId="{E41B9590-F40E-43FE-89A8-71F892601874}" srcOrd="0" destOrd="0" parTransId="{8ACC45C2-74D5-4CEB-929A-283A2B285B6F}" sibTransId="{D80F0759-FC9D-4937-AC26-7D4685E20B53}"/>
    <dgm:cxn modelId="{855E19FE-6F91-46A1-AFF8-B75FD3B03930}" srcId="{F56B9853-7B11-4C12-94F5-33CE8FC3829B}" destId="{0E94E78B-61AB-405F-BC01-9F49E7B2323A}" srcOrd="0" destOrd="0" parTransId="{16A0C5A8-34EB-4701-BD78-60A79D69E0E2}" sibTransId="{ECC5B146-9735-4308-8CD1-1B5E11D5B060}"/>
    <dgm:cxn modelId="{A82F7D1E-B2A5-4378-84D0-2D2820C41E73}" type="presOf" srcId="{F5FBB735-E792-472F-A520-15A64BCCE1F2}" destId="{BA9FA426-6E3B-4A39-994C-8505D8FCF172}" srcOrd="0" destOrd="1" presId="urn:microsoft.com/office/officeart/2005/8/layout/process3"/>
    <dgm:cxn modelId="{3AD4C389-69F1-48C0-B63D-FEB4661A3D85}" type="presOf" srcId="{3079D42A-DFA1-49F9-AE1D-78430A2A5D45}" destId="{FE13B481-FE1B-42E6-85F7-513EB5E207E1}" srcOrd="1" destOrd="0" presId="urn:microsoft.com/office/officeart/2005/8/layout/process3"/>
    <dgm:cxn modelId="{FD9EA125-B997-492F-BCCD-3786764D8C78}" type="presOf" srcId="{F7F050B1-94C2-4ADA-896B-A7DEF48A75CD}" destId="{696E2842-BF4F-4131-AA4D-A7B3AADEB399}" srcOrd="0" destOrd="0" presId="urn:microsoft.com/office/officeart/2005/8/layout/process3"/>
    <dgm:cxn modelId="{5B10DD6F-FA17-4972-A945-5B891C2B951A}" srcId="{86E1CC0D-3311-4A4A-8CC8-0EEF16C5D2E3}" destId="{11BCE4A2-9559-49EA-A0FC-FF170FC67DC1}" srcOrd="1" destOrd="0" parTransId="{835B18E6-FF7F-4F7A-8C19-0D076D693AEE}" sibTransId="{3B54EBE2-EB26-4D52-BB0F-C6F36284B899}"/>
    <dgm:cxn modelId="{4EA4FC54-DA1D-474A-BD0D-6218A3C3490C}" type="presOf" srcId="{11BCE4A2-9559-49EA-A0FC-FF170FC67DC1}" destId="{A98CC5C9-CC66-44B7-BB6B-5053899E7E77}" srcOrd="0" destOrd="1" presId="urn:microsoft.com/office/officeart/2005/8/layout/process3"/>
    <dgm:cxn modelId="{0D6E9BF0-64E1-4000-8A5A-911FAFCCAB6F}" type="presOf" srcId="{55541D9B-8A0E-4B2D-A9C9-8C1B04299628}" destId="{C824DA1D-E541-4D9D-82F2-1B2873CED931}" srcOrd="0" destOrd="0" presId="urn:microsoft.com/office/officeart/2005/8/layout/process3"/>
    <dgm:cxn modelId="{CBE7F719-83B0-4D66-9F37-A22D2A3C105D}" srcId="{704F0FEE-9108-4FB5-9C55-5F207894EF09}" destId="{F56B9853-7B11-4C12-94F5-33CE8FC3829B}" srcOrd="1" destOrd="0" parTransId="{731B6F8E-60AC-43C7-8387-B1AAC9A69966}" sibTransId="{F7F050B1-94C2-4ADA-896B-A7DEF48A75CD}"/>
    <dgm:cxn modelId="{C5A5CCDD-10FC-4A03-B46C-626644B9E097}" type="presOf" srcId="{F7F050B1-94C2-4ADA-896B-A7DEF48A75CD}" destId="{C13A17A6-1CE2-4693-B2B3-69A362C1A20E}" srcOrd="1" destOrd="0" presId="urn:microsoft.com/office/officeart/2005/8/layout/process3"/>
    <dgm:cxn modelId="{F725860C-10C3-4286-8CFA-F0D04C347B63}" type="presOf" srcId="{704F0FEE-9108-4FB5-9C55-5F207894EF09}" destId="{FC594EE1-50B2-40E6-8A9E-776F124A1AD5}" srcOrd="0" destOrd="0" presId="urn:microsoft.com/office/officeart/2005/8/layout/process3"/>
    <dgm:cxn modelId="{C6E9514D-4DA2-41FD-8AB1-B2EAF67AFA4B}" type="presOf" srcId="{4B83F468-8F3A-4A63-8FCD-0CB0A34F40AD}" destId="{A98CC5C9-CC66-44B7-BB6B-5053899E7E77}" srcOrd="0" destOrd="0" presId="urn:microsoft.com/office/officeart/2005/8/layout/process3"/>
    <dgm:cxn modelId="{BCA338A8-EB4E-41A4-B320-1B0B9F6D86F1}" srcId="{F56B9853-7B11-4C12-94F5-33CE8FC3829B}" destId="{EC691C7C-7231-4CB6-8D63-B5686B939214}" srcOrd="1" destOrd="0" parTransId="{8CB4D45E-C9A5-443F-B1F7-6B429818456E}" sibTransId="{BFF5B67B-ACD0-4798-91B6-1DBB1B581513}"/>
    <dgm:cxn modelId="{783FDE77-D2E5-414B-8018-070AE9F35414}" srcId="{704F0FEE-9108-4FB5-9C55-5F207894EF09}" destId="{86E1CC0D-3311-4A4A-8CC8-0EEF16C5D2E3}" srcOrd="0" destOrd="0" parTransId="{B760AB43-E368-44D6-9B46-147367768241}" sibTransId="{3079D42A-DFA1-49F9-AE1D-78430A2A5D45}"/>
    <dgm:cxn modelId="{2CFCF72E-603E-475C-993C-BCFBB23C4484}" srcId="{86E1CC0D-3311-4A4A-8CC8-0EEF16C5D2E3}" destId="{4B83F468-8F3A-4A63-8FCD-0CB0A34F40AD}" srcOrd="0" destOrd="0" parTransId="{AD03B11E-BA5D-4B01-8193-21267981C110}" sibTransId="{0EE65089-6242-41BA-A7F5-B914FC6F16E1}"/>
    <dgm:cxn modelId="{873721E9-9D2E-4A55-93C9-39A9229BC3BC}" type="presOf" srcId="{E41B9590-F40E-43FE-89A8-71F892601874}" destId="{BA9FA426-6E3B-4A39-994C-8505D8FCF172}" srcOrd="0" destOrd="0" presId="urn:microsoft.com/office/officeart/2005/8/layout/process3"/>
    <dgm:cxn modelId="{68FFB37D-C7C2-4873-B75F-986A340B1D7A}" type="presOf" srcId="{86E1CC0D-3311-4A4A-8CC8-0EEF16C5D2E3}" destId="{E9E57CE8-1C79-4C32-A4F3-31F79CCFE118}" srcOrd="1" destOrd="0" presId="urn:microsoft.com/office/officeart/2005/8/layout/process3"/>
    <dgm:cxn modelId="{2447C59F-3B24-4D3D-B091-8FD643F33C0F}" type="presOf" srcId="{EC691C7C-7231-4CB6-8D63-B5686B939214}" destId="{9EA35036-6AE7-4B24-9A50-E3A19E001DA1}" srcOrd="0" destOrd="1" presId="urn:microsoft.com/office/officeart/2005/8/layout/process3"/>
    <dgm:cxn modelId="{854093E6-9012-4001-BF69-316726676AF1}" type="presParOf" srcId="{FC594EE1-50B2-40E6-8A9E-776F124A1AD5}" destId="{83D22F6A-C40A-40A4-BA3A-87FB6928AC4D}" srcOrd="0" destOrd="0" presId="urn:microsoft.com/office/officeart/2005/8/layout/process3"/>
    <dgm:cxn modelId="{C94AFC44-603B-4652-BB65-9962C60245EC}" type="presParOf" srcId="{83D22F6A-C40A-40A4-BA3A-87FB6928AC4D}" destId="{DCDA2D92-A624-4334-8DDC-B38C577874CB}" srcOrd="0" destOrd="0" presId="urn:microsoft.com/office/officeart/2005/8/layout/process3"/>
    <dgm:cxn modelId="{20D1DE21-E810-4909-8852-EE2D1C47B5AE}" type="presParOf" srcId="{83D22F6A-C40A-40A4-BA3A-87FB6928AC4D}" destId="{E9E57CE8-1C79-4C32-A4F3-31F79CCFE118}" srcOrd="1" destOrd="0" presId="urn:microsoft.com/office/officeart/2005/8/layout/process3"/>
    <dgm:cxn modelId="{954C2B58-B22C-4F1F-993F-732E2B6F5439}" type="presParOf" srcId="{83D22F6A-C40A-40A4-BA3A-87FB6928AC4D}" destId="{A98CC5C9-CC66-44B7-BB6B-5053899E7E77}" srcOrd="2" destOrd="0" presId="urn:microsoft.com/office/officeart/2005/8/layout/process3"/>
    <dgm:cxn modelId="{0E354C3D-A685-487D-B5F0-870F5B3BB393}" type="presParOf" srcId="{FC594EE1-50B2-40E6-8A9E-776F124A1AD5}" destId="{57F5B625-2318-485B-9181-9C3C808678DD}" srcOrd="1" destOrd="0" presId="urn:microsoft.com/office/officeart/2005/8/layout/process3"/>
    <dgm:cxn modelId="{592D8F39-95CC-4ACF-A13B-ABA88DF84BB4}" type="presParOf" srcId="{57F5B625-2318-485B-9181-9C3C808678DD}" destId="{FE13B481-FE1B-42E6-85F7-513EB5E207E1}" srcOrd="0" destOrd="0" presId="urn:microsoft.com/office/officeart/2005/8/layout/process3"/>
    <dgm:cxn modelId="{1B716791-C4DE-42F8-9CAF-C50352D22654}" type="presParOf" srcId="{FC594EE1-50B2-40E6-8A9E-776F124A1AD5}" destId="{20C31B21-B934-4496-9864-E837592C68ED}" srcOrd="2" destOrd="0" presId="urn:microsoft.com/office/officeart/2005/8/layout/process3"/>
    <dgm:cxn modelId="{FD804C1B-4D38-44CF-ADB3-5D604E94DA38}" type="presParOf" srcId="{20C31B21-B934-4496-9864-E837592C68ED}" destId="{47D3CC58-5E30-4CFA-8F90-9B7ED6E7658A}" srcOrd="0" destOrd="0" presId="urn:microsoft.com/office/officeart/2005/8/layout/process3"/>
    <dgm:cxn modelId="{74F6E345-6CBD-4D65-A980-BB78D07BF206}" type="presParOf" srcId="{20C31B21-B934-4496-9864-E837592C68ED}" destId="{38C4EE03-4635-436A-9D95-A35CFBF16332}" srcOrd="1" destOrd="0" presId="urn:microsoft.com/office/officeart/2005/8/layout/process3"/>
    <dgm:cxn modelId="{821B9E15-455E-43A8-938F-D95ECD0C40D3}" type="presParOf" srcId="{20C31B21-B934-4496-9864-E837592C68ED}" destId="{9EA35036-6AE7-4B24-9A50-E3A19E001DA1}" srcOrd="2" destOrd="0" presId="urn:microsoft.com/office/officeart/2005/8/layout/process3"/>
    <dgm:cxn modelId="{D3495B97-3535-4DE3-8DC8-4695EEBBD25F}" type="presParOf" srcId="{FC594EE1-50B2-40E6-8A9E-776F124A1AD5}" destId="{696E2842-BF4F-4131-AA4D-A7B3AADEB399}" srcOrd="3" destOrd="0" presId="urn:microsoft.com/office/officeart/2005/8/layout/process3"/>
    <dgm:cxn modelId="{4841DBFC-876B-4A9C-A5B1-D2D219D126D1}" type="presParOf" srcId="{696E2842-BF4F-4131-AA4D-A7B3AADEB399}" destId="{C13A17A6-1CE2-4693-B2B3-69A362C1A20E}" srcOrd="0" destOrd="0" presId="urn:microsoft.com/office/officeart/2005/8/layout/process3"/>
    <dgm:cxn modelId="{A24F9AA6-C970-40E6-A6E3-89C90A2EB3DB}" type="presParOf" srcId="{FC594EE1-50B2-40E6-8A9E-776F124A1AD5}" destId="{007EDD3E-828F-4EE2-92AA-9374CB78EC0D}" srcOrd="4" destOrd="0" presId="urn:microsoft.com/office/officeart/2005/8/layout/process3"/>
    <dgm:cxn modelId="{9483D709-BB03-4C69-8108-389119F00569}" type="presParOf" srcId="{007EDD3E-828F-4EE2-92AA-9374CB78EC0D}" destId="{C824DA1D-E541-4D9D-82F2-1B2873CED931}" srcOrd="0" destOrd="0" presId="urn:microsoft.com/office/officeart/2005/8/layout/process3"/>
    <dgm:cxn modelId="{1098CD66-CA9F-44C8-BEDA-70050055FD3A}" type="presParOf" srcId="{007EDD3E-828F-4EE2-92AA-9374CB78EC0D}" destId="{02285C2A-A4CB-4DD6-A74B-97EF88E1750A}" srcOrd="1" destOrd="0" presId="urn:microsoft.com/office/officeart/2005/8/layout/process3"/>
    <dgm:cxn modelId="{48879C88-D847-4B40-816B-921741EAB953}" type="presParOf" srcId="{007EDD3E-828F-4EE2-92AA-9374CB78EC0D}" destId="{BA9FA426-6E3B-4A39-994C-8505D8FCF17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1D1636-E60E-4F3E-B205-BB820BC0748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E6D9AD-83A1-42B6-8396-D01E16C6BAB3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Enable mock locations on Android</a:t>
          </a:r>
          <a:endParaRPr lang="en-US" dirty="0"/>
        </a:p>
      </dgm:t>
    </dgm:pt>
    <dgm:pt modelId="{ADC34A86-5F4F-46DD-A6B7-0FBC412E1914}" type="parTrans" cxnId="{574D4F73-3E6E-4772-8B8F-251F97B95579}">
      <dgm:prSet/>
      <dgm:spPr/>
      <dgm:t>
        <a:bodyPr/>
        <a:lstStyle/>
        <a:p>
          <a:endParaRPr lang="en-US"/>
        </a:p>
      </dgm:t>
    </dgm:pt>
    <dgm:pt modelId="{D60FC61B-2E6E-4F92-94D9-DE0A234992DF}" type="sibTrans" cxnId="{574D4F73-3E6E-4772-8B8F-251F97B95579}">
      <dgm:prSet/>
      <dgm:spPr/>
      <dgm:t>
        <a:bodyPr/>
        <a:lstStyle/>
        <a:p>
          <a:endParaRPr lang="en-US"/>
        </a:p>
      </dgm:t>
    </dgm:pt>
    <dgm:pt modelId="{3BD06E0F-FEF4-4E91-9CFD-4F141A299514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Reinstall Facebook or Yelp</a:t>
          </a:r>
          <a:endParaRPr lang="en-US" dirty="0"/>
        </a:p>
      </dgm:t>
    </dgm:pt>
    <dgm:pt modelId="{C3C8309F-071B-47E2-B833-CABA93D70FB6}" type="parTrans" cxnId="{531B512B-1D01-4228-A05F-26229DDC48F1}">
      <dgm:prSet/>
      <dgm:spPr/>
      <dgm:t>
        <a:bodyPr/>
        <a:lstStyle/>
        <a:p>
          <a:endParaRPr lang="en-US"/>
        </a:p>
      </dgm:t>
    </dgm:pt>
    <dgm:pt modelId="{E60F8F40-4EF6-48E6-BED7-B326B41FF6CC}" type="sibTrans" cxnId="{531B512B-1D01-4228-A05F-26229DDC48F1}">
      <dgm:prSet/>
      <dgm:spPr/>
      <dgm:t>
        <a:bodyPr/>
        <a:lstStyle/>
        <a:p>
          <a:endParaRPr lang="en-US"/>
        </a:p>
      </dgm:t>
    </dgm:pt>
    <dgm:pt modelId="{41FCD118-7B3B-4E8E-A2AF-609F3B55C150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Search for restaurant using Yelp</a:t>
          </a:r>
          <a:endParaRPr lang="en-US" dirty="0"/>
        </a:p>
      </dgm:t>
    </dgm:pt>
    <dgm:pt modelId="{FA4F429F-D464-47AB-8997-CDB89FB0BA38}" type="parTrans" cxnId="{F9594685-40F5-4F19-9D79-2387C6431D74}">
      <dgm:prSet/>
      <dgm:spPr/>
      <dgm:t>
        <a:bodyPr/>
        <a:lstStyle/>
        <a:p>
          <a:endParaRPr lang="en-US"/>
        </a:p>
      </dgm:t>
    </dgm:pt>
    <dgm:pt modelId="{BDE4A362-E8B0-435B-8E80-3FE345ADF9EA}" type="sibTrans" cxnId="{F9594685-40F5-4F19-9D79-2387C6431D74}">
      <dgm:prSet/>
      <dgm:spPr/>
      <dgm:t>
        <a:bodyPr/>
        <a:lstStyle/>
        <a:p>
          <a:endParaRPr lang="en-US"/>
        </a:p>
      </dgm:t>
    </dgm:pt>
    <dgm:pt modelId="{79679610-FC49-4446-8F7A-15EAE858F0B4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Check-in from a nearby place using Facebook</a:t>
          </a:r>
          <a:endParaRPr lang="en-US" dirty="0"/>
        </a:p>
      </dgm:t>
    </dgm:pt>
    <dgm:pt modelId="{719365A0-E747-4EBA-A785-DC2FA4A4C854}" type="parTrans" cxnId="{CFD7C02F-1ECF-4F16-849F-03EB51FF8AB2}">
      <dgm:prSet/>
      <dgm:spPr/>
      <dgm:t>
        <a:bodyPr/>
        <a:lstStyle/>
        <a:p>
          <a:endParaRPr lang="en-US"/>
        </a:p>
      </dgm:t>
    </dgm:pt>
    <dgm:pt modelId="{D6FFE9D8-6AE9-4DE7-AFF5-CDC88787F764}" type="sibTrans" cxnId="{CFD7C02F-1ECF-4F16-849F-03EB51FF8AB2}">
      <dgm:prSet/>
      <dgm:spPr/>
      <dgm:t>
        <a:bodyPr/>
        <a:lstStyle/>
        <a:p>
          <a:endParaRPr lang="en-US"/>
        </a:p>
      </dgm:t>
    </dgm:pt>
    <dgm:pt modelId="{297F42F3-9BB5-48FD-A2C0-EA0C3EC558F5}" type="pres">
      <dgm:prSet presAssocID="{7E1D1636-E60E-4F3E-B205-BB820BC0748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CCFDEFE-1A90-4CA0-9A03-3FFCA524AD10}" type="pres">
      <dgm:prSet presAssocID="{F0E6D9AD-83A1-42B6-8396-D01E16C6BAB3}" presName="vertOne" presStyleCnt="0"/>
      <dgm:spPr/>
    </dgm:pt>
    <dgm:pt modelId="{B2C56DE5-1872-431B-83D5-CCE3A8104035}" type="pres">
      <dgm:prSet presAssocID="{F0E6D9AD-83A1-42B6-8396-D01E16C6BAB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99054-BF07-4A0C-A847-B18148DC2781}" type="pres">
      <dgm:prSet presAssocID="{F0E6D9AD-83A1-42B6-8396-D01E16C6BAB3}" presName="parTransOne" presStyleCnt="0"/>
      <dgm:spPr/>
    </dgm:pt>
    <dgm:pt modelId="{6490C0E5-C884-4094-934D-B161C8280B21}" type="pres">
      <dgm:prSet presAssocID="{F0E6D9AD-83A1-42B6-8396-D01E16C6BAB3}" presName="horzOne" presStyleCnt="0"/>
      <dgm:spPr/>
    </dgm:pt>
    <dgm:pt modelId="{D6AE3DE0-D1AF-4DCD-B311-188EA073D046}" type="pres">
      <dgm:prSet presAssocID="{3BD06E0F-FEF4-4E91-9CFD-4F141A299514}" presName="vertTwo" presStyleCnt="0"/>
      <dgm:spPr/>
    </dgm:pt>
    <dgm:pt modelId="{E6CF8610-6819-4D05-8BD7-B6631B98DB5A}" type="pres">
      <dgm:prSet presAssocID="{3BD06E0F-FEF4-4E91-9CFD-4F141A299514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223F32-AE86-4B77-8C95-FCAB855D85A2}" type="pres">
      <dgm:prSet presAssocID="{3BD06E0F-FEF4-4E91-9CFD-4F141A299514}" presName="parTransTwo" presStyleCnt="0"/>
      <dgm:spPr/>
    </dgm:pt>
    <dgm:pt modelId="{1E23F0C6-F410-4B34-B2B4-5B6F14E917BA}" type="pres">
      <dgm:prSet presAssocID="{3BD06E0F-FEF4-4E91-9CFD-4F141A299514}" presName="horzTwo" presStyleCnt="0"/>
      <dgm:spPr/>
    </dgm:pt>
    <dgm:pt modelId="{FA2F8C91-80FA-498A-BCF9-A4EF40100A17}" type="pres">
      <dgm:prSet presAssocID="{41FCD118-7B3B-4E8E-A2AF-609F3B55C150}" presName="vertThree" presStyleCnt="0"/>
      <dgm:spPr/>
    </dgm:pt>
    <dgm:pt modelId="{90CA9D33-07D6-47B4-8FEA-B497CB3712F8}" type="pres">
      <dgm:prSet presAssocID="{41FCD118-7B3B-4E8E-A2AF-609F3B55C15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D42AA5-8972-4E60-9F8D-01568BD4FE6F}" type="pres">
      <dgm:prSet presAssocID="{41FCD118-7B3B-4E8E-A2AF-609F3B55C150}" presName="horzThree" presStyleCnt="0"/>
      <dgm:spPr/>
    </dgm:pt>
    <dgm:pt modelId="{EF17DC80-F469-41AF-80C9-E532A964214B}" type="pres">
      <dgm:prSet presAssocID="{BDE4A362-E8B0-435B-8E80-3FE345ADF9EA}" presName="sibSpaceThree" presStyleCnt="0"/>
      <dgm:spPr/>
    </dgm:pt>
    <dgm:pt modelId="{0BB315FC-5EA0-45D1-A6CA-8C7976A484FC}" type="pres">
      <dgm:prSet presAssocID="{79679610-FC49-4446-8F7A-15EAE858F0B4}" presName="vertThree" presStyleCnt="0"/>
      <dgm:spPr/>
    </dgm:pt>
    <dgm:pt modelId="{193D6024-B092-404C-B976-25A64882BD4B}" type="pres">
      <dgm:prSet presAssocID="{79679610-FC49-4446-8F7A-15EAE858F0B4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BE1BF5-7CD8-4745-9323-DA17DB27B235}" type="pres">
      <dgm:prSet presAssocID="{79679610-FC49-4446-8F7A-15EAE858F0B4}" presName="horzThree" presStyleCnt="0"/>
      <dgm:spPr/>
    </dgm:pt>
  </dgm:ptLst>
  <dgm:cxnLst>
    <dgm:cxn modelId="{531B512B-1D01-4228-A05F-26229DDC48F1}" srcId="{F0E6D9AD-83A1-42B6-8396-D01E16C6BAB3}" destId="{3BD06E0F-FEF4-4E91-9CFD-4F141A299514}" srcOrd="0" destOrd="0" parTransId="{C3C8309F-071B-47E2-B833-CABA93D70FB6}" sibTransId="{E60F8F40-4EF6-48E6-BED7-B326B41FF6CC}"/>
    <dgm:cxn modelId="{8434AFBB-EA2A-4A4B-A881-791D673B156B}" type="presOf" srcId="{79679610-FC49-4446-8F7A-15EAE858F0B4}" destId="{193D6024-B092-404C-B976-25A64882BD4B}" srcOrd="0" destOrd="0" presId="urn:microsoft.com/office/officeart/2005/8/layout/hierarchy4"/>
    <dgm:cxn modelId="{CFD7C02F-1ECF-4F16-849F-03EB51FF8AB2}" srcId="{3BD06E0F-FEF4-4E91-9CFD-4F141A299514}" destId="{79679610-FC49-4446-8F7A-15EAE858F0B4}" srcOrd="1" destOrd="0" parTransId="{719365A0-E747-4EBA-A785-DC2FA4A4C854}" sibTransId="{D6FFE9D8-6AE9-4DE7-AFF5-CDC88787F764}"/>
    <dgm:cxn modelId="{ADA7E253-1625-42E7-AA8F-85CAEAE0DA9A}" type="presOf" srcId="{3BD06E0F-FEF4-4E91-9CFD-4F141A299514}" destId="{E6CF8610-6819-4D05-8BD7-B6631B98DB5A}" srcOrd="0" destOrd="0" presId="urn:microsoft.com/office/officeart/2005/8/layout/hierarchy4"/>
    <dgm:cxn modelId="{526D8C12-2DDA-4EF7-AF07-02E4F34AA639}" type="presOf" srcId="{41FCD118-7B3B-4E8E-A2AF-609F3B55C150}" destId="{90CA9D33-07D6-47B4-8FEA-B497CB3712F8}" srcOrd="0" destOrd="0" presId="urn:microsoft.com/office/officeart/2005/8/layout/hierarchy4"/>
    <dgm:cxn modelId="{F9594685-40F5-4F19-9D79-2387C6431D74}" srcId="{3BD06E0F-FEF4-4E91-9CFD-4F141A299514}" destId="{41FCD118-7B3B-4E8E-A2AF-609F3B55C150}" srcOrd="0" destOrd="0" parTransId="{FA4F429F-D464-47AB-8997-CDB89FB0BA38}" sibTransId="{BDE4A362-E8B0-435B-8E80-3FE345ADF9EA}"/>
    <dgm:cxn modelId="{734EBB1B-69FB-40FC-B1D4-DACD8BD50964}" type="presOf" srcId="{7E1D1636-E60E-4F3E-B205-BB820BC07483}" destId="{297F42F3-9BB5-48FD-A2C0-EA0C3EC558F5}" srcOrd="0" destOrd="0" presId="urn:microsoft.com/office/officeart/2005/8/layout/hierarchy4"/>
    <dgm:cxn modelId="{18E93688-D13E-4459-AA1F-A473BB65C8CC}" type="presOf" srcId="{F0E6D9AD-83A1-42B6-8396-D01E16C6BAB3}" destId="{B2C56DE5-1872-431B-83D5-CCE3A8104035}" srcOrd="0" destOrd="0" presId="urn:microsoft.com/office/officeart/2005/8/layout/hierarchy4"/>
    <dgm:cxn modelId="{574D4F73-3E6E-4772-8B8F-251F97B95579}" srcId="{7E1D1636-E60E-4F3E-B205-BB820BC07483}" destId="{F0E6D9AD-83A1-42B6-8396-D01E16C6BAB3}" srcOrd="0" destOrd="0" parTransId="{ADC34A86-5F4F-46DD-A6B7-0FBC412E1914}" sibTransId="{D60FC61B-2E6E-4F92-94D9-DE0A234992DF}"/>
    <dgm:cxn modelId="{B5BEA812-4BC5-4814-A751-B1C6A8A4C338}" type="presParOf" srcId="{297F42F3-9BB5-48FD-A2C0-EA0C3EC558F5}" destId="{7CCFDEFE-1A90-4CA0-9A03-3FFCA524AD10}" srcOrd="0" destOrd="0" presId="urn:microsoft.com/office/officeart/2005/8/layout/hierarchy4"/>
    <dgm:cxn modelId="{13F9A2D5-B2B5-459E-90A2-CDE3B57F54F1}" type="presParOf" srcId="{7CCFDEFE-1A90-4CA0-9A03-3FFCA524AD10}" destId="{B2C56DE5-1872-431B-83D5-CCE3A8104035}" srcOrd="0" destOrd="0" presId="urn:microsoft.com/office/officeart/2005/8/layout/hierarchy4"/>
    <dgm:cxn modelId="{5A623EDC-15F9-490F-BF44-9509F7A2AADA}" type="presParOf" srcId="{7CCFDEFE-1A90-4CA0-9A03-3FFCA524AD10}" destId="{3D999054-BF07-4A0C-A847-B18148DC2781}" srcOrd="1" destOrd="0" presId="urn:microsoft.com/office/officeart/2005/8/layout/hierarchy4"/>
    <dgm:cxn modelId="{B81B6F3B-6823-4D48-9696-83754F311399}" type="presParOf" srcId="{7CCFDEFE-1A90-4CA0-9A03-3FFCA524AD10}" destId="{6490C0E5-C884-4094-934D-B161C8280B21}" srcOrd="2" destOrd="0" presId="urn:microsoft.com/office/officeart/2005/8/layout/hierarchy4"/>
    <dgm:cxn modelId="{D4CC2309-EA28-4387-8FA1-C0FC950E9FD5}" type="presParOf" srcId="{6490C0E5-C884-4094-934D-B161C8280B21}" destId="{D6AE3DE0-D1AF-4DCD-B311-188EA073D046}" srcOrd="0" destOrd="0" presId="urn:microsoft.com/office/officeart/2005/8/layout/hierarchy4"/>
    <dgm:cxn modelId="{5C6CE370-1624-491B-9B1A-D36171F95393}" type="presParOf" srcId="{D6AE3DE0-D1AF-4DCD-B311-188EA073D046}" destId="{E6CF8610-6819-4D05-8BD7-B6631B98DB5A}" srcOrd="0" destOrd="0" presId="urn:microsoft.com/office/officeart/2005/8/layout/hierarchy4"/>
    <dgm:cxn modelId="{80061E49-BCE6-4304-930D-B335BF3C87D4}" type="presParOf" srcId="{D6AE3DE0-D1AF-4DCD-B311-188EA073D046}" destId="{90223F32-AE86-4B77-8C95-FCAB855D85A2}" srcOrd="1" destOrd="0" presId="urn:microsoft.com/office/officeart/2005/8/layout/hierarchy4"/>
    <dgm:cxn modelId="{C26D458E-4E94-4AB6-9173-EC5CC0C67245}" type="presParOf" srcId="{D6AE3DE0-D1AF-4DCD-B311-188EA073D046}" destId="{1E23F0C6-F410-4B34-B2B4-5B6F14E917BA}" srcOrd="2" destOrd="0" presId="urn:microsoft.com/office/officeart/2005/8/layout/hierarchy4"/>
    <dgm:cxn modelId="{3394A657-43D5-4D20-A523-0B6C902FCEF1}" type="presParOf" srcId="{1E23F0C6-F410-4B34-B2B4-5B6F14E917BA}" destId="{FA2F8C91-80FA-498A-BCF9-A4EF40100A17}" srcOrd="0" destOrd="0" presId="urn:microsoft.com/office/officeart/2005/8/layout/hierarchy4"/>
    <dgm:cxn modelId="{B2527E8F-6D6D-4B13-9F81-EDDCC4BAE0A7}" type="presParOf" srcId="{FA2F8C91-80FA-498A-BCF9-A4EF40100A17}" destId="{90CA9D33-07D6-47B4-8FEA-B497CB3712F8}" srcOrd="0" destOrd="0" presId="urn:microsoft.com/office/officeart/2005/8/layout/hierarchy4"/>
    <dgm:cxn modelId="{462D7E9F-D80A-4DB5-9E0A-A9DCCCCBFF75}" type="presParOf" srcId="{FA2F8C91-80FA-498A-BCF9-A4EF40100A17}" destId="{7CD42AA5-8972-4E60-9F8D-01568BD4FE6F}" srcOrd="1" destOrd="0" presId="urn:microsoft.com/office/officeart/2005/8/layout/hierarchy4"/>
    <dgm:cxn modelId="{84CEFC3B-17E7-4F6F-AF6E-C49F04CBC250}" type="presParOf" srcId="{1E23F0C6-F410-4B34-B2B4-5B6F14E917BA}" destId="{EF17DC80-F469-41AF-80C9-E532A964214B}" srcOrd="1" destOrd="0" presId="urn:microsoft.com/office/officeart/2005/8/layout/hierarchy4"/>
    <dgm:cxn modelId="{1A6379E1-8F49-4662-BE26-65B4E20D5ECB}" type="presParOf" srcId="{1E23F0C6-F410-4B34-B2B4-5B6F14E917BA}" destId="{0BB315FC-5EA0-45D1-A6CA-8C7976A484FC}" srcOrd="2" destOrd="0" presId="urn:microsoft.com/office/officeart/2005/8/layout/hierarchy4"/>
    <dgm:cxn modelId="{1C01C511-415C-4642-A055-0DF99A0D21DB}" type="presParOf" srcId="{0BB315FC-5EA0-45D1-A6CA-8C7976A484FC}" destId="{193D6024-B092-404C-B976-25A64882BD4B}" srcOrd="0" destOrd="0" presId="urn:microsoft.com/office/officeart/2005/8/layout/hierarchy4"/>
    <dgm:cxn modelId="{907CFAA2-96EF-4FD4-868B-60094DA7EC11}" type="presParOf" srcId="{0BB315FC-5EA0-45D1-A6CA-8C7976A484FC}" destId="{A7BE1BF5-7CD8-4745-9323-DA17DB27B235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A5F478-E78B-4B77-B452-9B529660CEB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D61C1-FC6F-4303-9D9C-D818C6F5B2C2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dirty="0" smtClean="0"/>
            <a:t>App runs in:</a:t>
          </a:r>
          <a:endParaRPr lang="en-US" sz="2400" dirty="0"/>
        </a:p>
      </dgm:t>
    </dgm:pt>
    <dgm:pt modelId="{FC3CCF67-3AB7-42F7-89BC-C30FE0992B0F}" type="parTrans" cxnId="{FA64EAC4-DCA8-4D72-898A-C4639E63787A}">
      <dgm:prSet/>
      <dgm:spPr/>
      <dgm:t>
        <a:bodyPr/>
        <a:lstStyle/>
        <a:p>
          <a:endParaRPr lang="en-US" sz="2000"/>
        </a:p>
      </dgm:t>
    </dgm:pt>
    <dgm:pt modelId="{11C14882-5460-44D6-8F18-BD44BE047139}" type="sibTrans" cxnId="{FA64EAC4-DCA8-4D72-898A-C4639E63787A}">
      <dgm:prSet/>
      <dgm:spPr/>
      <dgm:t>
        <a:bodyPr/>
        <a:lstStyle/>
        <a:p>
          <a:endParaRPr lang="en-US" sz="2000"/>
        </a:p>
      </dgm:t>
    </dgm:pt>
    <dgm:pt modelId="{450C07F6-39E9-41BE-97B9-6B6E7E2EC5E6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400" dirty="0" smtClean="0"/>
            <a:t>Foreground</a:t>
          </a:r>
          <a:endParaRPr lang="en-US" sz="1400" dirty="0"/>
        </a:p>
      </dgm:t>
    </dgm:pt>
    <dgm:pt modelId="{FCFB8E28-FFEC-49C4-9FAE-6918FDBAD225}" type="parTrans" cxnId="{95C9B244-2946-4D2D-B78C-4A4A23140244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 sz="600"/>
        </a:p>
      </dgm:t>
    </dgm:pt>
    <dgm:pt modelId="{4E9A253E-456E-4F6A-B20C-E2022647E2CC}" type="sibTrans" cxnId="{95C9B244-2946-4D2D-B78C-4A4A23140244}">
      <dgm:prSet/>
      <dgm:spPr/>
      <dgm:t>
        <a:bodyPr/>
        <a:lstStyle/>
        <a:p>
          <a:endParaRPr lang="en-US" sz="2000"/>
        </a:p>
      </dgm:t>
    </dgm:pt>
    <dgm:pt modelId="{028BA34A-2B78-4B9A-8331-E5177C7C7472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400" dirty="0" smtClean="0"/>
            <a:t>Cached</a:t>
          </a:r>
          <a:endParaRPr lang="en-US" sz="1400" dirty="0"/>
        </a:p>
      </dgm:t>
    </dgm:pt>
    <dgm:pt modelId="{8EFD8D95-229D-47FF-A323-24CFFCCCC566}" type="parTrans" cxnId="{FE722151-9CBB-417B-A0CE-5948A2DD4C82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 sz="600"/>
        </a:p>
      </dgm:t>
    </dgm:pt>
    <dgm:pt modelId="{8A5E7FDC-9E68-40C5-81E7-0C2D74962D98}" type="sibTrans" cxnId="{FE722151-9CBB-417B-A0CE-5948A2DD4C82}">
      <dgm:prSet/>
      <dgm:spPr/>
      <dgm:t>
        <a:bodyPr/>
        <a:lstStyle/>
        <a:p>
          <a:endParaRPr lang="en-US" sz="2000"/>
        </a:p>
      </dgm:t>
    </dgm:pt>
    <dgm:pt modelId="{37DE30F5-FF9C-4348-ABAA-3796C36D4E13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400" dirty="0" smtClean="0"/>
            <a:t>Background</a:t>
          </a:r>
          <a:endParaRPr lang="en-US" sz="1400" dirty="0"/>
        </a:p>
      </dgm:t>
    </dgm:pt>
    <dgm:pt modelId="{09ED97EA-08CC-49CD-AA77-3EAF42888D5B}" type="parTrans" cxnId="{94F892F7-414A-4B4D-BE92-CECCA71F134F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 sz="600"/>
        </a:p>
      </dgm:t>
    </dgm:pt>
    <dgm:pt modelId="{E200BEAE-BFC8-4FC5-A868-A6D321B03AE3}" type="sibTrans" cxnId="{94F892F7-414A-4B4D-BE92-CECCA71F134F}">
      <dgm:prSet/>
      <dgm:spPr/>
      <dgm:t>
        <a:bodyPr/>
        <a:lstStyle/>
        <a:p>
          <a:endParaRPr lang="en-US" sz="2000"/>
        </a:p>
      </dgm:t>
    </dgm:pt>
    <dgm:pt modelId="{83E6CA73-71BE-40C8-BD2F-6C641986A39C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Location granularity &amp; frequency</a:t>
          </a:r>
          <a:endParaRPr lang="en-US" sz="1400" dirty="0"/>
        </a:p>
      </dgm:t>
    </dgm:pt>
    <dgm:pt modelId="{0F2FBE2B-43F9-4220-8A1A-F7FEBE5A43C6}" type="parTrans" cxnId="{4C7DC22F-2F2A-4A42-BCC6-4D2089E37998}">
      <dgm:prSet custT="1"/>
      <dgm:spPr/>
      <dgm:t>
        <a:bodyPr/>
        <a:lstStyle/>
        <a:p>
          <a:endParaRPr lang="en-US" sz="600"/>
        </a:p>
      </dgm:t>
    </dgm:pt>
    <dgm:pt modelId="{C78AF0DE-E14F-4FA4-88FB-662A0F8902F3}" type="sibTrans" cxnId="{4C7DC22F-2F2A-4A42-BCC6-4D2089E37998}">
      <dgm:prSet/>
      <dgm:spPr/>
      <dgm:t>
        <a:bodyPr/>
        <a:lstStyle/>
        <a:p>
          <a:endParaRPr lang="en-US" sz="2000"/>
        </a:p>
      </dgm:t>
    </dgm:pt>
    <dgm:pt modelId="{125F3912-0649-4C26-8FFB-95EF5CCF5CD9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Location granularity &amp; frequency</a:t>
          </a:r>
          <a:endParaRPr lang="en-US" sz="1400" dirty="0"/>
        </a:p>
      </dgm:t>
    </dgm:pt>
    <dgm:pt modelId="{3FF823B5-135E-48F1-9C7C-F6165F5DE559}" type="parTrans" cxnId="{FC81496A-7523-4F2B-9765-E945023FD065}">
      <dgm:prSet custT="1"/>
      <dgm:spPr/>
      <dgm:t>
        <a:bodyPr/>
        <a:lstStyle/>
        <a:p>
          <a:endParaRPr lang="en-US" sz="600"/>
        </a:p>
      </dgm:t>
    </dgm:pt>
    <dgm:pt modelId="{3522AB08-288A-45BA-A1DE-A93A0B66754B}" type="sibTrans" cxnId="{FC81496A-7523-4F2B-9765-E945023FD065}">
      <dgm:prSet/>
      <dgm:spPr/>
      <dgm:t>
        <a:bodyPr/>
        <a:lstStyle/>
        <a:p>
          <a:endParaRPr lang="en-US" sz="2000"/>
        </a:p>
      </dgm:t>
    </dgm:pt>
    <dgm:pt modelId="{5534B7BC-20FE-420B-9C22-41428F6CD8A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smtClean="0"/>
            <a:t>Location granularity &amp; frequency</a:t>
          </a:r>
          <a:endParaRPr lang="en-US" sz="1400" dirty="0"/>
        </a:p>
      </dgm:t>
    </dgm:pt>
    <dgm:pt modelId="{0546645F-BD8B-4301-A995-D92EB43EE62E}" type="parTrans" cxnId="{1B43F2D2-CF09-41E2-A556-54196F97BC7D}">
      <dgm:prSet custT="1"/>
      <dgm:spPr/>
      <dgm:t>
        <a:bodyPr/>
        <a:lstStyle/>
        <a:p>
          <a:endParaRPr lang="en-US" sz="600"/>
        </a:p>
      </dgm:t>
    </dgm:pt>
    <dgm:pt modelId="{ABAA188E-FB48-4A82-82E1-FB5AF847E1FD}" type="sibTrans" cxnId="{1B43F2D2-CF09-41E2-A556-54196F97BC7D}">
      <dgm:prSet/>
      <dgm:spPr/>
      <dgm:t>
        <a:bodyPr/>
        <a:lstStyle/>
        <a:p>
          <a:endParaRPr lang="en-US" sz="2000"/>
        </a:p>
      </dgm:t>
    </dgm:pt>
    <dgm:pt modelId="{FE9D0290-9EB4-4E58-87C5-3BD48B271DE5}" type="pres">
      <dgm:prSet presAssocID="{02A5F478-E78B-4B77-B452-9B529660CEB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8AC93D-5FBC-4B62-8AC6-5782E86F0968}" type="pres">
      <dgm:prSet presAssocID="{A8CD61C1-FC6F-4303-9D9C-D818C6F5B2C2}" presName="root1" presStyleCnt="0"/>
      <dgm:spPr/>
    </dgm:pt>
    <dgm:pt modelId="{690E8BAD-E9B1-4C3A-B1FC-69D094840FF2}" type="pres">
      <dgm:prSet presAssocID="{A8CD61C1-FC6F-4303-9D9C-D818C6F5B2C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D637B0-F0E5-463A-8664-9C2F180F3FDA}" type="pres">
      <dgm:prSet presAssocID="{A8CD61C1-FC6F-4303-9D9C-D818C6F5B2C2}" presName="level2hierChild" presStyleCnt="0"/>
      <dgm:spPr/>
    </dgm:pt>
    <dgm:pt modelId="{AA5076F6-D0A6-4EAB-AFDD-6F3CDE7A7E16}" type="pres">
      <dgm:prSet presAssocID="{FCFB8E28-FFEC-49C4-9FAE-6918FDBAD22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6DCE0B5-1043-4253-8CF2-197AED3396F3}" type="pres">
      <dgm:prSet presAssocID="{FCFB8E28-FFEC-49C4-9FAE-6918FDBAD22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A9A3DEA-7380-4F21-A4AE-D165419353B5}" type="pres">
      <dgm:prSet presAssocID="{450C07F6-39E9-41BE-97B9-6B6E7E2EC5E6}" presName="root2" presStyleCnt="0"/>
      <dgm:spPr/>
    </dgm:pt>
    <dgm:pt modelId="{962D8C16-3D99-4774-9C2F-1B5772644DD2}" type="pres">
      <dgm:prSet presAssocID="{450C07F6-39E9-41BE-97B9-6B6E7E2EC5E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CF2BEE-9D4F-4A69-8AA3-3C9055CFA219}" type="pres">
      <dgm:prSet presAssocID="{450C07F6-39E9-41BE-97B9-6B6E7E2EC5E6}" presName="level3hierChild" presStyleCnt="0"/>
      <dgm:spPr/>
    </dgm:pt>
    <dgm:pt modelId="{C977AE37-9777-4817-912F-1377CAB7B469}" type="pres">
      <dgm:prSet presAssocID="{0F2FBE2B-43F9-4220-8A1A-F7FEBE5A43C6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17BC9245-ED5F-442C-9105-8B5A79B6761B}" type="pres">
      <dgm:prSet presAssocID="{0F2FBE2B-43F9-4220-8A1A-F7FEBE5A43C6}" presName="connTx" presStyleLbl="parChTrans1D3" presStyleIdx="0" presStyleCnt="3"/>
      <dgm:spPr/>
      <dgm:t>
        <a:bodyPr/>
        <a:lstStyle/>
        <a:p>
          <a:endParaRPr lang="en-US"/>
        </a:p>
      </dgm:t>
    </dgm:pt>
    <dgm:pt modelId="{848A9F3A-0294-4FEE-8FE1-699AE3ECBE8A}" type="pres">
      <dgm:prSet presAssocID="{83E6CA73-71BE-40C8-BD2F-6C641986A39C}" presName="root2" presStyleCnt="0"/>
      <dgm:spPr/>
    </dgm:pt>
    <dgm:pt modelId="{1E8C8D08-93BA-4D9D-A30A-D70059F51BEA}" type="pres">
      <dgm:prSet presAssocID="{83E6CA73-71BE-40C8-BD2F-6C641986A39C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42F526-BBE2-4BFC-91D8-08C1A67042F3}" type="pres">
      <dgm:prSet presAssocID="{83E6CA73-71BE-40C8-BD2F-6C641986A39C}" presName="level3hierChild" presStyleCnt="0"/>
      <dgm:spPr/>
    </dgm:pt>
    <dgm:pt modelId="{D33F72B0-1ACF-44BD-892D-2CB14AED7C9F}" type="pres">
      <dgm:prSet presAssocID="{8EFD8D95-229D-47FF-A323-24CFFCCCC566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0FEA790-E8C9-4C49-9E8B-6D339F7FECCF}" type="pres">
      <dgm:prSet presAssocID="{8EFD8D95-229D-47FF-A323-24CFFCCCC56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1E446F2-D361-4CC4-8CAE-FA92E0728561}" type="pres">
      <dgm:prSet presAssocID="{028BA34A-2B78-4B9A-8331-E5177C7C7472}" presName="root2" presStyleCnt="0"/>
      <dgm:spPr/>
    </dgm:pt>
    <dgm:pt modelId="{351BDAA0-E23E-4DAB-B319-68B7683FB42E}" type="pres">
      <dgm:prSet presAssocID="{028BA34A-2B78-4B9A-8331-E5177C7C747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9B6263-D2DC-4387-8DF0-C24D79D07628}" type="pres">
      <dgm:prSet presAssocID="{028BA34A-2B78-4B9A-8331-E5177C7C7472}" presName="level3hierChild" presStyleCnt="0"/>
      <dgm:spPr/>
    </dgm:pt>
    <dgm:pt modelId="{3ED86DB4-4156-4F1C-A603-F1617D6ED267}" type="pres">
      <dgm:prSet presAssocID="{3FF823B5-135E-48F1-9C7C-F6165F5DE55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52400314-22BE-4AFB-B7ED-86ED42A0278E}" type="pres">
      <dgm:prSet presAssocID="{3FF823B5-135E-48F1-9C7C-F6165F5DE55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35981735-891E-4B01-89F3-B169540CB1EE}" type="pres">
      <dgm:prSet presAssocID="{125F3912-0649-4C26-8FFB-95EF5CCF5CD9}" presName="root2" presStyleCnt="0"/>
      <dgm:spPr/>
    </dgm:pt>
    <dgm:pt modelId="{43141411-436E-4DDD-B530-86A1914F3A76}" type="pres">
      <dgm:prSet presAssocID="{125F3912-0649-4C26-8FFB-95EF5CCF5CD9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4B8589-E665-4FBD-B8A1-9D8682605349}" type="pres">
      <dgm:prSet presAssocID="{125F3912-0649-4C26-8FFB-95EF5CCF5CD9}" presName="level3hierChild" presStyleCnt="0"/>
      <dgm:spPr/>
    </dgm:pt>
    <dgm:pt modelId="{3D4056B8-59C6-4031-8C10-E64D7D1C348E}" type="pres">
      <dgm:prSet presAssocID="{09ED97EA-08CC-49CD-AA77-3EAF42888D5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755FB1B-DC3C-4133-B46F-66CA15F620D5}" type="pres">
      <dgm:prSet presAssocID="{09ED97EA-08CC-49CD-AA77-3EAF42888D5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6468BD5-F50F-40B9-886E-71FB3F2E4D8C}" type="pres">
      <dgm:prSet presAssocID="{37DE30F5-FF9C-4348-ABAA-3796C36D4E13}" presName="root2" presStyleCnt="0"/>
      <dgm:spPr/>
    </dgm:pt>
    <dgm:pt modelId="{3C61359A-265D-41E4-9A6E-307E210A975A}" type="pres">
      <dgm:prSet presAssocID="{37DE30F5-FF9C-4348-ABAA-3796C36D4E1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CBFF00-6165-4549-8770-F61F26426EFB}" type="pres">
      <dgm:prSet presAssocID="{37DE30F5-FF9C-4348-ABAA-3796C36D4E13}" presName="level3hierChild" presStyleCnt="0"/>
      <dgm:spPr/>
    </dgm:pt>
    <dgm:pt modelId="{1108DC3E-7B62-4C3D-B252-C886E586CB9A}" type="pres">
      <dgm:prSet presAssocID="{0546645F-BD8B-4301-A995-D92EB43EE62E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D49F9041-AE88-4480-851D-8043BC634E87}" type="pres">
      <dgm:prSet presAssocID="{0546645F-BD8B-4301-A995-D92EB43EE62E}" presName="connTx" presStyleLbl="parChTrans1D3" presStyleIdx="2" presStyleCnt="3"/>
      <dgm:spPr/>
      <dgm:t>
        <a:bodyPr/>
        <a:lstStyle/>
        <a:p>
          <a:endParaRPr lang="en-US"/>
        </a:p>
      </dgm:t>
    </dgm:pt>
    <dgm:pt modelId="{E17455D4-4B37-469D-A0D7-B301888952F3}" type="pres">
      <dgm:prSet presAssocID="{5534B7BC-20FE-420B-9C22-41428F6CD8A1}" presName="root2" presStyleCnt="0"/>
      <dgm:spPr/>
    </dgm:pt>
    <dgm:pt modelId="{59DB7139-F11E-4E7B-9414-33F30984968E}" type="pres">
      <dgm:prSet presAssocID="{5534B7BC-20FE-420B-9C22-41428F6CD8A1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2D856F-192F-4488-B1E8-48A3D578E79C}" type="pres">
      <dgm:prSet presAssocID="{5534B7BC-20FE-420B-9C22-41428F6CD8A1}" presName="level3hierChild" presStyleCnt="0"/>
      <dgm:spPr/>
    </dgm:pt>
  </dgm:ptLst>
  <dgm:cxnLst>
    <dgm:cxn modelId="{38705DE3-C06D-4767-9A8C-A368E671235A}" type="presOf" srcId="{09ED97EA-08CC-49CD-AA77-3EAF42888D5B}" destId="{9755FB1B-DC3C-4133-B46F-66CA15F620D5}" srcOrd="1" destOrd="0" presId="urn:microsoft.com/office/officeart/2008/layout/HorizontalMultiLevelHierarchy"/>
    <dgm:cxn modelId="{B3600341-E0BA-4F71-BF8C-B03A9AD0F7D0}" type="presOf" srcId="{5534B7BC-20FE-420B-9C22-41428F6CD8A1}" destId="{59DB7139-F11E-4E7B-9414-33F30984968E}" srcOrd="0" destOrd="0" presId="urn:microsoft.com/office/officeart/2008/layout/HorizontalMultiLevelHierarchy"/>
    <dgm:cxn modelId="{FC81496A-7523-4F2B-9765-E945023FD065}" srcId="{028BA34A-2B78-4B9A-8331-E5177C7C7472}" destId="{125F3912-0649-4C26-8FFB-95EF5CCF5CD9}" srcOrd="0" destOrd="0" parTransId="{3FF823B5-135E-48F1-9C7C-F6165F5DE559}" sibTransId="{3522AB08-288A-45BA-A1DE-A93A0B66754B}"/>
    <dgm:cxn modelId="{CD9B7A56-4463-4653-A679-CC2DC3657706}" type="presOf" srcId="{FCFB8E28-FFEC-49C4-9FAE-6918FDBAD225}" destId="{F6DCE0B5-1043-4253-8CF2-197AED3396F3}" srcOrd="1" destOrd="0" presId="urn:microsoft.com/office/officeart/2008/layout/HorizontalMultiLevelHierarchy"/>
    <dgm:cxn modelId="{BBE1D115-AA99-43A6-95A0-3A23ABCCBA01}" type="presOf" srcId="{09ED97EA-08CC-49CD-AA77-3EAF42888D5B}" destId="{3D4056B8-59C6-4031-8C10-E64D7D1C348E}" srcOrd="0" destOrd="0" presId="urn:microsoft.com/office/officeart/2008/layout/HorizontalMultiLevelHierarchy"/>
    <dgm:cxn modelId="{03544B35-2833-4D37-BB44-D3B2B4238F42}" type="presOf" srcId="{0546645F-BD8B-4301-A995-D92EB43EE62E}" destId="{1108DC3E-7B62-4C3D-B252-C886E586CB9A}" srcOrd="0" destOrd="0" presId="urn:microsoft.com/office/officeart/2008/layout/HorizontalMultiLevelHierarchy"/>
    <dgm:cxn modelId="{616C3485-8FC3-47F1-800E-A2AFC687EDE4}" type="presOf" srcId="{0F2FBE2B-43F9-4220-8A1A-F7FEBE5A43C6}" destId="{17BC9245-ED5F-442C-9105-8B5A79B6761B}" srcOrd="1" destOrd="0" presId="urn:microsoft.com/office/officeart/2008/layout/HorizontalMultiLevelHierarchy"/>
    <dgm:cxn modelId="{DE7B278F-5A29-4F5A-8964-1202FD6E06B6}" type="presOf" srcId="{83E6CA73-71BE-40C8-BD2F-6C641986A39C}" destId="{1E8C8D08-93BA-4D9D-A30A-D70059F51BEA}" srcOrd="0" destOrd="0" presId="urn:microsoft.com/office/officeart/2008/layout/HorizontalMultiLevelHierarchy"/>
    <dgm:cxn modelId="{CA1C0EFA-FDEB-4ACE-AB2D-E309F3B12259}" type="presOf" srcId="{37DE30F5-FF9C-4348-ABAA-3796C36D4E13}" destId="{3C61359A-265D-41E4-9A6E-307E210A975A}" srcOrd="0" destOrd="0" presId="urn:microsoft.com/office/officeart/2008/layout/HorizontalMultiLevelHierarchy"/>
    <dgm:cxn modelId="{7E1891AE-147F-4E19-8CF9-B41EEA576B88}" type="presOf" srcId="{0546645F-BD8B-4301-A995-D92EB43EE62E}" destId="{D49F9041-AE88-4480-851D-8043BC634E87}" srcOrd="1" destOrd="0" presId="urn:microsoft.com/office/officeart/2008/layout/HorizontalMultiLevelHierarchy"/>
    <dgm:cxn modelId="{94F892F7-414A-4B4D-BE92-CECCA71F134F}" srcId="{A8CD61C1-FC6F-4303-9D9C-D818C6F5B2C2}" destId="{37DE30F5-FF9C-4348-ABAA-3796C36D4E13}" srcOrd="2" destOrd="0" parTransId="{09ED97EA-08CC-49CD-AA77-3EAF42888D5B}" sibTransId="{E200BEAE-BFC8-4FC5-A868-A6D321B03AE3}"/>
    <dgm:cxn modelId="{E1CDFCA4-DBE1-412D-8BD4-AE16072F857A}" type="presOf" srcId="{A8CD61C1-FC6F-4303-9D9C-D818C6F5B2C2}" destId="{690E8BAD-E9B1-4C3A-B1FC-69D094840FF2}" srcOrd="0" destOrd="0" presId="urn:microsoft.com/office/officeart/2008/layout/HorizontalMultiLevelHierarchy"/>
    <dgm:cxn modelId="{1B43F2D2-CF09-41E2-A556-54196F97BC7D}" srcId="{37DE30F5-FF9C-4348-ABAA-3796C36D4E13}" destId="{5534B7BC-20FE-420B-9C22-41428F6CD8A1}" srcOrd="0" destOrd="0" parTransId="{0546645F-BD8B-4301-A995-D92EB43EE62E}" sibTransId="{ABAA188E-FB48-4A82-82E1-FB5AF847E1FD}"/>
    <dgm:cxn modelId="{FE722151-9CBB-417B-A0CE-5948A2DD4C82}" srcId="{A8CD61C1-FC6F-4303-9D9C-D818C6F5B2C2}" destId="{028BA34A-2B78-4B9A-8331-E5177C7C7472}" srcOrd="1" destOrd="0" parTransId="{8EFD8D95-229D-47FF-A323-24CFFCCCC566}" sibTransId="{8A5E7FDC-9E68-40C5-81E7-0C2D74962D98}"/>
    <dgm:cxn modelId="{07BBE7D1-C61F-40B7-89CA-2B77354F429F}" type="presOf" srcId="{3FF823B5-135E-48F1-9C7C-F6165F5DE559}" destId="{3ED86DB4-4156-4F1C-A603-F1617D6ED267}" srcOrd="0" destOrd="0" presId="urn:microsoft.com/office/officeart/2008/layout/HorizontalMultiLevelHierarchy"/>
    <dgm:cxn modelId="{21F494FD-B4B5-4103-A7B6-166570775582}" type="presOf" srcId="{125F3912-0649-4C26-8FFB-95EF5CCF5CD9}" destId="{43141411-436E-4DDD-B530-86A1914F3A76}" srcOrd="0" destOrd="0" presId="urn:microsoft.com/office/officeart/2008/layout/HorizontalMultiLevelHierarchy"/>
    <dgm:cxn modelId="{4C7DC22F-2F2A-4A42-BCC6-4D2089E37998}" srcId="{450C07F6-39E9-41BE-97B9-6B6E7E2EC5E6}" destId="{83E6CA73-71BE-40C8-BD2F-6C641986A39C}" srcOrd="0" destOrd="0" parTransId="{0F2FBE2B-43F9-4220-8A1A-F7FEBE5A43C6}" sibTransId="{C78AF0DE-E14F-4FA4-88FB-662A0F8902F3}"/>
    <dgm:cxn modelId="{41360A4E-251A-4071-9C7F-44CE11B7DB86}" type="presOf" srcId="{0F2FBE2B-43F9-4220-8A1A-F7FEBE5A43C6}" destId="{C977AE37-9777-4817-912F-1377CAB7B469}" srcOrd="0" destOrd="0" presId="urn:microsoft.com/office/officeart/2008/layout/HorizontalMultiLevelHierarchy"/>
    <dgm:cxn modelId="{A13B8E27-E41E-4669-96B1-4F89A0923490}" type="presOf" srcId="{3FF823B5-135E-48F1-9C7C-F6165F5DE559}" destId="{52400314-22BE-4AFB-B7ED-86ED42A0278E}" srcOrd="1" destOrd="0" presId="urn:microsoft.com/office/officeart/2008/layout/HorizontalMultiLevelHierarchy"/>
    <dgm:cxn modelId="{A6B4F1AB-A01D-4DF9-B776-7BA6465E491C}" type="presOf" srcId="{450C07F6-39E9-41BE-97B9-6B6E7E2EC5E6}" destId="{962D8C16-3D99-4774-9C2F-1B5772644DD2}" srcOrd="0" destOrd="0" presId="urn:microsoft.com/office/officeart/2008/layout/HorizontalMultiLevelHierarchy"/>
    <dgm:cxn modelId="{54AB5512-5081-4C97-AF58-9AB71DA087D0}" type="presOf" srcId="{8EFD8D95-229D-47FF-A323-24CFFCCCC566}" destId="{D33F72B0-1ACF-44BD-892D-2CB14AED7C9F}" srcOrd="0" destOrd="0" presId="urn:microsoft.com/office/officeart/2008/layout/HorizontalMultiLevelHierarchy"/>
    <dgm:cxn modelId="{BA56482A-BBDC-4A5C-82BB-C9F852B28D3E}" type="presOf" srcId="{028BA34A-2B78-4B9A-8331-E5177C7C7472}" destId="{351BDAA0-E23E-4DAB-B319-68B7683FB42E}" srcOrd="0" destOrd="0" presId="urn:microsoft.com/office/officeart/2008/layout/HorizontalMultiLevelHierarchy"/>
    <dgm:cxn modelId="{140762C6-71B4-4DEE-BC08-2DE6AE693446}" type="presOf" srcId="{FCFB8E28-FFEC-49C4-9FAE-6918FDBAD225}" destId="{AA5076F6-D0A6-4EAB-AFDD-6F3CDE7A7E16}" srcOrd="0" destOrd="0" presId="urn:microsoft.com/office/officeart/2008/layout/HorizontalMultiLevelHierarchy"/>
    <dgm:cxn modelId="{DB232623-5713-4F09-AB0D-44E8FC7444AD}" type="presOf" srcId="{8EFD8D95-229D-47FF-A323-24CFFCCCC566}" destId="{50FEA790-E8C9-4C49-9E8B-6D339F7FECCF}" srcOrd="1" destOrd="0" presId="urn:microsoft.com/office/officeart/2008/layout/HorizontalMultiLevelHierarchy"/>
    <dgm:cxn modelId="{FA64EAC4-DCA8-4D72-898A-C4639E63787A}" srcId="{02A5F478-E78B-4B77-B452-9B529660CEB5}" destId="{A8CD61C1-FC6F-4303-9D9C-D818C6F5B2C2}" srcOrd="0" destOrd="0" parTransId="{FC3CCF67-3AB7-42F7-89BC-C30FE0992B0F}" sibTransId="{11C14882-5460-44D6-8F18-BD44BE047139}"/>
    <dgm:cxn modelId="{004DEDE0-04A8-4C5D-A76C-CCBCF88E8F8A}" type="presOf" srcId="{02A5F478-E78B-4B77-B452-9B529660CEB5}" destId="{FE9D0290-9EB4-4E58-87C5-3BD48B271DE5}" srcOrd="0" destOrd="0" presId="urn:microsoft.com/office/officeart/2008/layout/HorizontalMultiLevelHierarchy"/>
    <dgm:cxn modelId="{95C9B244-2946-4D2D-B78C-4A4A23140244}" srcId="{A8CD61C1-FC6F-4303-9D9C-D818C6F5B2C2}" destId="{450C07F6-39E9-41BE-97B9-6B6E7E2EC5E6}" srcOrd="0" destOrd="0" parTransId="{FCFB8E28-FFEC-49C4-9FAE-6918FDBAD225}" sibTransId="{4E9A253E-456E-4F6A-B20C-E2022647E2CC}"/>
    <dgm:cxn modelId="{1EEACE04-E20A-41E5-8676-FBC52C6195BA}" type="presParOf" srcId="{FE9D0290-9EB4-4E58-87C5-3BD48B271DE5}" destId="{0F8AC93D-5FBC-4B62-8AC6-5782E86F0968}" srcOrd="0" destOrd="0" presId="urn:microsoft.com/office/officeart/2008/layout/HorizontalMultiLevelHierarchy"/>
    <dgm:cxn modelId="{BE5CEFED-7FAB-4FA7-B241-352650B654E9}" type="presParOf" srcId="{0F8AC93D-5FBC-4B62-8AC6-5782E86F0968}" destId="{690E8BAD-E9B1-4C3A-B1FC-69D094840FF2}" srcOrd="0" destOrd="0" presId="urn:microsoft.com/office/officeart/2008/layout/HorizontalMultiLevelHierarchy"/>
    <dgm:cxn modelId="{A3DD63B5-F570-482B-9F06-5CBDC1F98828}" type="presParOf" srcId="{0F8AC93D-5FBC-4B62-8AC6-5782E86F0968}" destId="{C1D637B0-F0E5-463A-8664-9C2F180F3FDA}" srcOrd="1" destOrd="0" presId="urn:microsoft.com/office/officeart/2008/layout/HorizontalMultiLevelHierarchy"/>
    <dgm:cxn modelId="{A4F9BB81-78C7-48E7-B8B7-BC42AAFECD17}" type="presParOf" srcId="{C1D637B0-F0E5-463A-8664-9C2F180F3FDA}" destId="{AA5076F6-D0A6-4EAB-AFDD-6F3CDE7A7E16}" srcOrd="0" destOrd="0" presId="urn:microsoft.com/office/officeart/2008/layout/HorizontalMultiLevelHierarchy"/>
    <dgm:cxn modelId="{D93A74F0-CC3B-4018-9445-889F3381218D}" type="presParOf" srcId="{AA5076F6-D0A6-4EAB-AFDD-6F3CDE7A7E16}" destId="{F6DCE0B5-1043-4253-8CF2-197AED3396F3}" srcOrd="0" destOrd="0" presId="urn:microsoft.com/office/officeart/2008/layout/HorizontalMultiLevelHierarchy"/>
    <dgm:cxn modelId="{CF102C09-3F06-4A4B-89C4-1B2B8EC5FA0B}" type="presParOf" srcId="{C1D637B0-F0E5-463A-8664-9C2F180F3FDA}" destId="{6A9A3DEA-7380-4F21-A4AE-D165419353B5}" srcOrd="1" destOrd="0" presId="urn:microsoft.com/office/officeart/2008/layout/HorizontalMultiLevelHierarchy"/>
    <dgm:cxn modelId="{1D19512D-CCB6-4E54-817F-15344AF8F392}" type="presParOf" srcId="{6A9A3DEA-7380-4F21-A4AE-D165419353B5}" destId="{962D8C16-3D99-4774-9C2F-1B5772644DD2}" srcOrd="0" destOrd="0" presId="urn:microsoft.com/office/officeart/2008/layout/HorizontalMultiLevelHierarchy"/>
    <dgm:cxn modelId="{E8CD322F-3091-4693-85E8-CF7163031A6B}" type="presParOf" srcId="{6A9A3DEA-7380-4F21-A4AE-D165419353B5}" destId="{49CF2BEE-9D4F-4A69-8AA3-3C9055CFA219}" srcOrd="1" destOrd="0" presId="urn:microsoft.com/office/officeart/2008/layout/HorizontalMultiLevelHierarchy"/>
    <dgm:cxn modelId="{EB8FDC49-12CF-42E3-BA4E-5329554162CD}" type="presParOf" srcId="{49CF2BEE-9D4F-4A69-8AA3-3C9055CFA219}" destId="{C977AE37-9777-4817-912F-1377CAB7B469}" srcOrd="0" destOrd="0" presId="urn:microsoft.com/office/officeart/2008/layout/HorizontalMultiLevelHierarchy"/>
    <dgm:cxn modelId="{948B1B51-CF45-45CF-BA0A-63F01C4F4D39}" type="presParOf" srcId="{C977AE37-9777-4817-912F-1377CAB7B469}" destId="{17BC9245-ED5F-442C-9105-8B5A79B6761B}" srcOrd="0" destOrd="0" presId="urn:microsoft.com/office/officeart/2008/layout/HorizontalMultiLevelHierarchy"/>
    <dgm:cxn modelId="{6887836E-4192-4BF2-A22A-06F457DE0326}" type="presParOf" srcId="{49CF2BEE-9D4F-4A69-8AA3-3C9055CFA219}" destId="{848A9F3A-0294-4FEE-8FE1-699AE3ECBE8A}" srcOrd="1" destOrd="0" presId="urn:microsoft.com/office/officeart/2008/layout/HorizontalMultiLevelHierarchy"/>
    <dgm:cxn modelId="{ADF166B4-533A-4157-B1FA-46D1F7289D74}" type="presParOf" srcId="{848A9F3A-0294-4FEE-8FE1-699AE3ECBE8A}" destId="{1E8C8D08-93BA-4D9D-A30A-D70059F51BEA}" srcOrd="0" destOrd="0" presId="urn:microsoft.com/office/officeart/2008/layout/HorizontalMultiLevelHierarchy"/>
    <dgm:cxn modelId="{13DFEA36-B93F-487A-9B55-47A0A8569B0A}" type="presParOf" srcId="{848A9F3A-0294-4FEE-8FE1-699AE3ECBE8A}" destId="{A442F526-BBE2-4BFC-91D8-08C1A67042F3}" srcOrd="1" destOrd="0" presId="urn:microsoft.com/office/officeart/2008/layout/HorizontalMultiLevelHierarchy"/>
    <dgm:cxn modelId="{713AAA73-B0FD-4535-90DA-DFDB536C1BA1}" type="presParOf" srcId="{C1D637B0-F0E5-463A-8664-9C2F180F3FDA}" destId="{D33F72B0-1ACF-44BD-892D-2CB14AED7C9F}" srcOrd="2" destOrd="0" presId="urn:microsoft.com/office/officeart/2008/layout/HorizontalMultiLevelHierarchy"/>
    <dgm:cxn modelId="{8512D46D-01BB-41BF-B842-CC4B74CA758F}" type="presParOf" srcId="{D33F72B0-1ACF-44BD-892D-2CB14AED7C9F}" destId="{50FEA790-E8C9-4C49-9E8B-6D339F7FECCF}" srcOrd="0" destOrd="0" presId="urn:microsoft.com/office/officeart/2008/layout/HorizontalMultiLevelHierarchy"/>
    <dgm:cxn modelId="{51AFBAEF-F5A6-4A3B-8455-3219EE22BDB0}" type="presParOf" srcId="{C1D637B0-F0E5-463A-8664-9C2F180F3FDA}" destId="{A1E446F2-D361-4CC4-8CAE-FA92E0728561}" srcOrd="3" destOrd="0" presId="urn:microsoft.com/office/officeart/2008/layout/HorizontalMultiLevelHierarchy"/>
    <dgm:cxn modelId="{92808EB2-53FA-4CB1-98EB-6F6234946BAE}" type="presParOf" srcId="{A1E446F2-D361-4CC4-8CAE-FA92E0728561}" destId="{351BDAA0-E23E-4DAB-B319-68B7683FB42E}" srcOrd="0" destOrd="0" presId="urn:microsoft.com/office/officeart/2008/layout/HorizontalMultiLevelHierarchy"/>
    <dgm:cxn modelId="{481F188E-5646-496B-A7F1-F2DC120A4B12}" type="presParOf" srcId="{A1E446F2-D361-4CC4-8CAE-FA92E0728561}" destId="{149B6263-D2DC-4387-8DF0-C24D79D07628}" srcOrd="1" destOrd="0" presId="urn:microsoft.com/office/officeart/2008/layout/HorizontalMultiLevelHierarchy"/>
    <dgm:cxn modelId="{C9E03D83-91D0-4DB0-955A-AA912545B37B}" type="presParOf" srcId="{149B6263-D2DC-4387-8DF0-C24D79D07628}" destId="{3ED86DB4-4156-4F1C-A603-F1617D6ED267}" srcOrd="0" destOrd="0" presId="urn:microsoft.com/office/officeart/2008/layout/HorizontalMultiLevelHierarchy"/>
    <dgm:cxn modelId="{37C5BE12-489B-4077-A50D-DD2110C05EAA}" type="presParOf" srcId="{3ED86DB4-4156-4F1C-A603-F1617D6ED267}" destId="{52400314-22BE-4AFB-B7ED-86ED42A0278E}" srcOrd="0" destOrd="0" presId="urn:microsoft.com/office/officeart/2008/layout/HorizontalMultiLevelHierarchy"/>
    <dgm:cxn modelId="{02E12935-9263-407A-A285-74EAB5E1632D}" type="presParOf" srcId="{149B6263-D2DC-4387-8DF0-C24D79D07628}" destId="{35981735-891E-4B01-89F3-B169540CB1EE}" srcOrd="1" destOrd="0" presId="urn:microsoft.com/office/officeart/2008/layout/HorizontalMultiLevelHierarchy"/>
    <dgm:cxn modelId="{50202911-4368-4D34-B933-939BC33D574E}" type="presParOf" srcId="{35981735-891E-4B01-89F3-B169540CB1EE}" destId="{43141411-436E-4DDD-B530-86A1914F3A76}" srcOrd="0" destOrd="0" presId="urn:microsoft.com/office/officeart/2008/layout/HorizontalMultiLevelHierarchy"/>
    <dgm:cxn modelId="{66AA8085-C4D1-4603-A55D-B81A56A1AAAF}" type="presParOf" srcId="{35981735-891E-4B01-89F3-B169540CB1EE}" destId="{A94B8589-E665-4FBD-B8A1-9D8682605349}" srcOrd="1" destOrd="0" presId="urn:microsoft.com/office/officeart/2008/layout/HorizontalMultiLevelHierarchy"/>
    <dgm:cxn modelId="{D5947B5E-A1F0-46DA-85C4-D5F27BCF2FB6}" type="presParOf" srcId="{C1D637B0-F0E5-463A-8664-9C2F180F3FDA}" destId="{3D4056B8-59C6-4031-8C10-E64D7D1C348E}" srcOrd="4" destOrd="0" presId="urn:microsoft.com/office/officeart/2008/layout/HorizontalMultiLevelHierarchy"/>
    <dgm:cxn modelId="{A4D0A047-0C56-46E1-95F2-253F5CEDA161}" type="presParOf" srcId="{3D4056B8-59C6-4031-8C10-E64D7D1C348E}" destId="{9755FB1B-DC3C-4133-B46F-66CA15F620D5}" srcOrd="0" destOrd="0" presId="urn:microsoft.com/office/officeart/2008/layout/HorizontalMultiLevelHierarchy"/>
    <dgm:cxn modelId="{83F08463-9C29-4B92-A1B8-110C0CDA4464}" type="presParOf" srcId="{C1D637B0-F0E5-463A-8664-9C2F180F3FDA}" destId="{A6468BD5-F50F-40B9-886E-71FB3F2E4D8C}" srcOrd="5" destOrd="0" presId="urn:microsoft.com/office/officeart/2008/layout/HorizontalMultiLevelHierarchy"/>
    <dgm:cxn modelId="{EBEE9B7A-CBE0-41E1-BC78-E08DB03772D1}" type="presParOf" srcId="{A6468BD5-F50F-40B9-886E-71FB3F2E4D8C}" destId="{3C61359A-265D-41E4-9A6E-307E210A975A}" srcOrd="0" destOrd="0" presId="urn:microsoft.com/office/officeart/2008/layout/HorizontalMultiLevelHierarchy"/>
    <dgm:cxn modelId="{8B2E1844-F2E0-4837-9EDC-4C4F2924D2AD}" type="presParOf" srcId="{A6468BD5-F50F-40B9-886E-71FB3F2E4D8C}" destId="{0CCBFF00-6165-4549-8770-F61F26426EFB}" srcOrd="1" destOrd="0" presId="urn:microsoft.com/office/officeart/2008/layout/HorizontalMultiLevelHierarchy"/>
    <dgm:cxn modelId="{EAE3F6A2-1F5D-4D3D-9223-618F5AA17875}" type="presParOf" srcId="{0CCBFF00-6165-4549-8770-F61F26426EFB}" destId="{1108DC3E-7B62-4C3D-B252-C886E586CB9A}" srcOrd="0" destOrd="0" presId="urn:microsoft.com/office/officeart/2008/layout/HorizontalMultiLevelHierarchy"/>
    <dgm:cxn modelId="{F67DBE5D-E1DE-479A-AE22-118D95846CB3}" type="presParOf" srcId="{1108DC3E-7B62-4C3D-B252-C886E586CB9A}" destId="{D49F9041-AE88-4480-851D-8043BC634E87}" srcOrd="0" destOrd="0" presId="urn:microsoft.com/office/officeart/2008/layout/HorizontalMultiLevelHierarchy"/>
    <dgm:cxn modelId="{564992DA-1950-4B46-A46F-911BD375B8A3}" type="presParOf" srcId="{0CCBFF00-6165-4549-8770-F61F26426EFB}" destId="{E17455D4-4B37-469D-A0D7-B301888952F3}" srcOrd="1" destOrd="0" presId="urn:microsoft.com/office/officeart/2008/layout/HorizontalMultiLevelHierarchy"/>
    <dgm:cxn modelId="{4D207141-BEB9-4206-B5E6-E4830E4540CB}" type="presParOf" srcId="{E17455D4-4B37-469D-A0D7-B301888952F3}" destId="{59DB7139-F11E-4E7B-9414-33F30984968E}" srcOrd="0" destOrd="0" presId="urn:microsoft.com/office/officeart/2008/layout/HorizontalMultiLevelHierarchy"/>
    <dgm:cxn modelId="{EC386DEB-4D9D-45D4-8E0E-16DA26657380}" type="presParOf" srcId="{E17455D4-4B37-469D-A0D7-B301888952F3}" destId="{E42D856F-192F-4488-B1E8-48A3D578E7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CA79B4-7231-4419-AE43-FFAB8646A31C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213831-4CA0-453F-9C45-11F1C9ED8E3D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Intercept app launch event</a:t>
          </a:r>
          <a:endParaRPr lang="en-US" dirty="0"/>
        </a:p>
      </dgm:t>
    </dgm:pt>
    <dgm:pt modelId="{9FD4B048-866E-4F62-B1CE-52806CB0B966}" type="parTrans" cxnId="{ACC79665-A2B2-4465-B0B1-4FC61BD400F2}">
      <dgm:prSet/>
      <dgm:spPr/>
      <dgm:t>
        <a:bodyPr/>
        <a:lstStyle/>
        <a:p>
          <a:endParaRPr lang="en-US"/>
        </a:p>
      </dgm:t>
    </dgm:pt>
    <dgm:pt modelId="{27408464-F999-4278-BF85-808364A1ED20}" type="sibTrans" cxnId="{ACC79665-A2B2-4465-B0B1-4FC61BD400F2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8FB26039-D2B8-4FEA-BCF9-F13D0D37DB45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Fetch policy</a:t>
          </a:r>
          <a:endParaRPr lang="en-US" dirty="0"/>
        </a:p>
      </dgm:t>
    </dgm:pt>
    <dgm:pt modelId="{EC1950AE-946C-4D78-9128-5D9D99342B0E}" type="parTrans" cxnId="{4D77102F-F302-4B42-BF3B-D935F0379F2B}">
      <dgm:prSet/>
      <dgm:spPr/>
      <dgm:t>
        <a:bodyPr/>
        <a:lstStyle/>
        <a:p>
          <a:endParaRPr lang="en-US"/>
        </a:p>
      </dgm:t>
    </dgm:pt>
    <dgm:pt modelId="{0C86715F-0369-4B97-A2B8-FF5299346A44}" type="sibTrans" cxnId="{4D77102F-F302-4B42-BF3B-D935F0379F2B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83665DFB-0EF6-495E-9FDD-9DDC56B4C53A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Threat analyzer</a:t>
          </a:r>
          <a:endParaRPr lang="en-US" dirty="0"/>
        </a:p>
      </dgm:t>
    </dgm:pt>
    <dgm:pt modelId="{61E4E8C7-E8D2-450B-8D3A-74EEC23D934C}" type="parTrans" cxnId="{080AFB30-8E6A-4424-BD20-3AF50731488B}">
      <dgm:prSet/>
      <dgm:spPr/>
      <dgm:t>
        <a:bodyPr/>
        <a:lstStyle/>
        <a:p>
          <a:endParaRPr lang="en-US"/>
        </a:p>
      </dgm:t>
    </dgm:pt>
    <dgm:pt modelId="{486ED52B-BA18-43D6-BAE2-0B2B31D83027}" type="sibTrans" cxnId="{080AFB30-8E6A-4424-BD20-3AF50731488B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4BB042A2-2B0C-4912-8F49-098670A9316A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Anonymization actuation</a:t>
          </a:r>
          <a:endParaRPr lang="en-US" dirty="0"/>
        </a:p>
      </dgm:t>
    </dgm:pt>
    <dgm:pt modelId="{B4514057-DF31-41EC-B3B9-EB39B8F82343}" type="parTrans" cxnId="{0CCE7D69-18C0-439B-8ADC-3DF6AD0CC389}">
      <dgm:prSet/>
      <dgm:spPr/>
      <dgm:t>
        <a:bodyPr/>
        <a:lstStyle/>
        <a:p>
          <a:endParaRPr lang="en-US"/>
        </a:p>
      </dgm:t>
    </dgm:pt>
    <dgm:pt modelId="{77E0633A-0B94-423B-9A6F-94FDEE884A65}" type="sibTrans" cxnId="{0CCE7D69-18C0-439B-8ADC-3DF6AD0CC389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10E96829-4022-4962-9949-0D78E7384D3F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Display notification</a:t>
          </a:r>
          <a:endParaRPr lang="en-US" dirty="0"/>
        </a:p>
      </dgm:t>
    </dgm:pt>
    <dgm:pt modelId="{78E4D58D-AFCD-44BF-8C5C-D67F15EFC35F}" type="parTrans" cxnId="{21D979DD-BD2A-4C33-863F-4FE69624A164}">
      <dgm:prSet/>
      <dgm:spPr/>
      <dgm:t>
        <a:bodyPr/>
        <a:lstStyle/>
        <a:p>
          <a:endParaRPr lang="en-US"/>
        </a:p>
      </dgm:t>
    </dgm:pt>
    <dgm:pt modelId="{C2672AA7-DF8C-4D5B-B870-DE44656AC3C0}" type="sibTrans" cxnId="{21D979DD-BD2A-4C33-863F-4FE69624A164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9F519777-3BC3-44F7-A4D5-746D82C2EDC6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Instruct app to launch</a:t>
          </a:r>
          <a:endParaRPr lang="en-US" dirty="0"/>
        </a:p>
      </dgm:t>
    </dgm:pt>
    <dgm:pt modelId="{406CEFF2-E34F-445F-B852-F346521ECFA7}" type="parTrans" cxnId="{BB37669C-B8BB-425F-9FBA-FBE498750DBD}">
      <dgm:prSet/>
      <dgm:spPr/>
      <dgm:t>
        <a:bodyPr/>
        <a:lstStyle/>
        <a:p>
          <a:endParaRPr lang="en-US"/>
        </a:p>
      </dgm:t>
    </dgm:pt>
    <dgm:pt modelId="{013FFEA2-3021-44CB-8C09-001718193AB9}" type="sibTrans" cxnId="{BB37669C-B8BB-425F-9FBA-FBE498750DBD}">
      <dgm:prSet/>
      <dgm:spPr/>
      <dgm:t>
        <a:bodyPr/>
        <a:lstStyle/>
        <a:p>
          <a:endParaRPr lang="en-US"/>
        </a:p>
      </dgm:t>
    </dgm:pt>
    <dgm:pt modelId="{F1008C2A-9A6A-4178-89B3-A1A64B705CDE}" type="pres">
      <dgm:prSet presAssocID="{6DCA79B4-7231-4419-AE43-FFAB8646A31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E83ED5F-1E1C-478C-8B84-BE7DAC1A4867}" type="pres">
      <dgm:prSet presAssocID="{E1213831-4CA0-453F-9C45-11F1C9ED8E3D}" presName="compNode" presStyleCnt="0"/>
      <dgm:spPr/>
    </dgm:pt>
    <dgm:pt modelId="{C644AC00-04B4-4AD0-B848-00007B4A9AEF}" type="pres">
      <dgm:prSet presAssocID="{E1213831-4CA0-453F-9C45-11F1C9ED8E3D}" presName="dummyConnPt" presStyleCnt="0"/>
      <dgm:spPr/>
    </dgm:pt>
    <dgm:pt modelId="{D0D4AC37-2282-470C-8FE1-19642DC47EB9}" type="pres">
      <dgm:prSet presAssocID="{E1213831-4CA0-453F-9C45-11F1C9ED8E3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50E6C-03A2-43F7-817D-B1E3D83C5367}" type="pres">
      <dgm:prSet presAssocID="{27408464-F999-4278-BF85-808364A1ED20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9C9E361F-6E52-424F-9B26-AC6413C89CF8}" type="pres">
      <dgm:prSet presAssocID="{8FB26039-D2B8-4FEA-BCF9-F13D0D37DB45}" presName="compNode" presStyleCnt="0"/>
      <dgm:spPr/>
    </dgm:pt>
    <dgm:pt modelId="{4EA670E4-7271-48D6-8DE8-C9BB1A7C54F9}" type="pres">
      <dgm:prSet presAssocID="{8FB26039-D2B8-4FEA-BCF9-F13D0D37DB45}" presName="dummyConnPt" presStyleCnt="0"/>
      <dgm:spPr/>
    </dgm:pt>
    <dgm:pt modelId="{234FEE3E-AA66-4688-97C8-293B4C586C10}" type="pres">
      <dgm:prSet presAssocID="{8FB26039-D2B8-4FEA-BCF9-F13D0D37DB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CFC74-16B2-4C78-BF2E-09D568F67E0C}" type="pres">
      <dgm:prSet presAssocID="{0C86715F-0369-4B97-A2B8-FF5299346A44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A9B84ECC-828C-405F-A9F3-6B8A5F2A1E30}" type="pres">
      <dgm:prSet presAssocID="{83665DFB-0EF6-495E-9FDD-9DDC56B4C53A}" presName="compNode" presStyleCnt="0"/>
      <dgm:spPr/>
    </dgm:pt>
    <dgm:pt modelId="{8580CD1F-1E20-4AF0-9B06-EF4FCAD2F3C5}" type="pres">
      <dgm:prSet presAssocID="{83665DFB-0EF6-495E-9FDD-9DDC56B4C53A}" presName="dummyConnPt" presStyleCnt="0"/>
      <dgm:spPr/>
    </dgm:pt>
    <dgm:pt modelId="{08163AEF-6ED6-478C-B269-C8DCCCC719B4}" type="pres">
      <dgm:prSet presAssocID="{83665DFB-0EF6-495E-9FDD-9DDC56B4C5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18F56-70FA-4DBE-BC82-41A58105B56E}" type="pres">
      <dgm:prSet presAssocID="{486ED52B-BA18-43D6-BAE2-0B2B31D83027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43F152B7-0ED6-42E1-9FD4-6023C91CC06D}" type="pres">
      <dgm:prSet presAssocID="{4BB042A2-2B0C-4912-8F49-098670A9316A}" presName="compNode" presStyleCnt="0"/>
      <dgm:spPr/>
    </dgm:pt>
    <dgm:pt modelId="{4C536725-4FAF-4AA9-988C-50909397BDA7}" type="pres">
      <dgm:prSet presAssocID="{4BB042A2-2B0C-4912-8F49-098670A9316A}" presName="dummyConnPt" presStyleCnt="0"/>
      <dgm:spPr/>
    </dgm:pt>
    <dgm:pt modelId="{F89212C3-DCA9-42F6-9BF0-B03C9788771B}" type="pres">
      <dgm:prSet presAssocID="{4BB042A2-2B0C-4912-8F49-098670A931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DB6C5-34EC-4DD2-B5D3-5C803D36E717}" type="pres">
      <dgm:prSet presAssocID="{77E0633A-0B94-423B-9A6F-94FDEE884A65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EC1906B6-2820-4FB4-9BE5-7A60ED88B82B}" type="pres">
      <dgm:prSet presAssocID="{10E96829-4022-4962-9949-0D78E7384D3F}" presName="compNode" presStyleCnt="0"/>
      <dgm:spPr/>
    </dgm:pt>
    <dgm:pt modelId="{4450A8C4-388F-4AEB-95E3-44016B94A7CC}" type="pres">
      <dgm:prSet presAssocID="{10E96829-4022-4962-9949-0D78E7384D3F}" presName="dummyConnPt" presStyleCnt="0"/>
      <dgm:spPr/>
    </dgm:pt>
    <dgm:pt modelId="{96BC54E1-FD5E-4811-8EA9-A4FD07398E8B}" type="pres">
      <dgm:prSet presAssocID="{10E96829-4022-4962-9949-0D78E7384D3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536F5-A015-41A8-A55A-AB39B64A4D9D}" type="pres">
      <dgm:prSet presAssocID="{C2672AA7-DF8C-4D5B-B870-DE44656AC3C0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BA2E48F5-CF1A-419A-96E1-D9F20195B444}" type="pres">
      <dgm:prSet presAssocID="{9F519777-3BC3-44F7-A4D5-746D82C2EDC6}" presName="compNode" presStyleCnt="0"/>
      <dgm:spPr/>
    </dgm:pt>
    <dgm:pt modelId="{BB950944-5730-4E80-BF4F-1F2C737B0F73}" type="pres">
      <dgm:prSet presAssocID="{9F519777-3BC3-44F7-A4D5-746D82C2EDC6}" presName="dummyConnPt" presStyleCnt="0"/>
      <dgm:spPr/>
    </dgm:pt>
    <dgm:pt modelId="{3AA2F112-C873-48AC-9AAD-941B9E857755}" type="pres">
      <dgm:prSet presAssocID="{9F519777-3BC3-44F7-A4D5-746D82C2EDC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8FA9EC-2076-4DF3-9CFC-7CC06D92C3EA}" type="presOf" srcId="{0C86715F-0369-4B97-A2B8-FF5299346A44}" destId="{99ACFC74-16B2-4C78-BF2E-09D568F67E0C}" srcOrd="0" destOrd="0" presId="urn:microsoft.com/office/officeart/2005/8/layout/bProcess4"/>
    <dgm:cxn modelId="{9F8F3980-3CE4-4C0B-84FD-5A1FDEFD3C9C}" type="presOf" srcId="{4BB042A2-2B0C-4912-8F49-098670A9316A}" destId="{F89212C3-DCA9-42F6-9BF0-B03C9788771B}" srcOrd="0" destOrd="0" presId="urn:microsoft.com/office/officeart/2005/8/layout/bProcess4"/>
    <dgm:cxn modelId="{4D77102F-F302-4B42-BF3B-D935F0379F2B}" srcId="{6DCA79B4-7231-4419-AE43-FFAB8646A31C}" destId="{8FB26039-D2B8-4FEA-BCF9-F13D0D37DB45}" srcOrd="1" destOrd="0" parTransId="{EC1950AE-946C-4D78-9128-5D9D99342B0E}" sibTransId="{0C86715F-0369-4B97-A2B8-FF5299346A44}"/>
    <dgm:cxn modelId="{BB37669C-B8BB-425F-9FBA-FBE498750DBD}" srcId="{6DCA79B4-7231-4419-AE43-FFAB8646A31C}" destId="{9F519777-3BC3-44F7-A4D5-746D82C2EDC6}" srcOrd="5" destOrd="0" parTransId="{406CEFF2-E34F-445F-B852-F346521ECFA7}" sibTransId="{013FFEA2-3021-44CB-8C09-001718193AB9}"/>
    <dgm:cxn modelId="{F18451F3-8E95-43B4-81A0-3D147BE585CE}" type="presOf" srcId="{E1213831-4CA0-453F-9C45-11F1C9ED8E3D}" destId="{D0D4AC37-2282-470C-8FE1-19642DC47EB9}" srcOrd="0" destOrd="0" presId="urn:microsoft.com/office/officeart/2005/8/layout/bProcess4"/>
    <dgm:cxn modelId="{E668A6B4-3BED-48DD-8650-B247B66FA040}" type="presOf" srcId="{83665DFB-0EF6-495E-9FDD-9DDC56B4C53A}" destId="{08163AEF-6ED6-478C-B269-C8DCCCC719B4}" srcOrd="0" destOrd="0" presId="urn:microsoft.com/office/officeart/2005/8/layout/bProcess4"/>
    <dgm:cxn modelId="{387AF376-1812-4D92-96EA-DC0EE030F038}" type="presOf" srcId="{8FB26039-D2B8-4FEA-BCF9-F13D0D37DB45}" destId="{234FEE3E-AA66-4688-97C8-293B4C586C10}" srcOrd="0" destOrd="0" presId="urn:microsoft.com/office/officeart/2005/8/layout/bProcess4"/>
    <dgm:cxn modelId="{368CAD98-24BD-4FA8-A916-661B497BF410}" type="presOf" srcId="{10E96829-4022-4962-9949-0D78E7384D3F}" destId="{96BC54E1-FD5E-4811-8EA9-A4FD07398E8B}" srcOrd="0" destOrd="0" presId="urn:microsoft.com/office/officeart/2005/8/layout/bProcess4"/>
    <dgm:cxn modelId="{BE35AA22-3380-40C9-8FE0-4EC26CE96B7A}" type="presOf" srcId="{C2672AA7-DF8C-4D5B-B870-DE44656AC3C0}" destId="{696536F5-A015-41A8-A55A-AB39B64A4D9D}" srcOrd="0" destOrd="0" presId="urn:microsoft.com/office/officeart/2005/8/layout/bProcess4"/>
    <dgm:cxn modelId="{D484569F-F926-4893-A316-5AC7E73C1748}" type="presOf" srcId="{77E0633A-0B94-423B-9A6F-94FDEE884A65}" destId="{738DB6C5-34EC-4DD2-B5D3-5C803D36E717}" srcOrd="0" destOrd="0" presId="urn:microsoft.com/office/officeart/2005/8/layout/bProcess4"/>
    <dgm:cxn modelId="{21D979DD-BD2A-4C33-863F-4FE69624A164}" srcId="{6DCA79B4-7231-4419-AE43-FFAB8646A31C}" destId="{10E96829-4022-4962-9949-0D78E7384D3F}" srcOrd="4" destOrd="0" parTransId="{78E4D58D-AFCD-44BF-8C5C-D67F15EFC35F}" sibTransId="{C2672AA7-DF8C-4D5B-B870-DE44656AC3C0}"/>
    <dgm:cxn modelId="{0CCE7D69-18C0-439B-8ADC-3DF6AD0CC389}" srcId="{6DCA79B4-7231-4419-AE43-FFAB8646A31C}" destId="{4BB042A2-2B0C-4912-8F49-098670A9316A}" srcOrd="3" destOrd="0" parTransId="{B4514057-DF31-41EC-B3B9-EB39B8F82343}" sibTransId="{77E0633A-0B94-423B-9A6F-94FDEE884A65}"/>
    <dgm:cxn modelId="{C6AADB2D-E463-4297-AB82-6952698E199C}" type="presOf" srcId="{27408464-F999-4278-BF85-808364A1ED20}" destId="{BDC50E6C-03A2-43F7-817D-B1E3D83C5367}" srcOrd="0" destOrd="0" presId="urn:microsoft.com/office/officeart/2005/8/layout/bProcess4"/>
    <dgm:cxn modelId="{080AFB30-8E6A-4424-BD20-3AF50731488B}" srcId="{6DCA79B4-7231-4419-AE43-FFAB8646A31C}" destId="{83665DFB-0EF6-495E-9FDD-9DDC56B4C53A}" srcOrd="2" destOrd="0" parTransId="{61E4E8C7-E8D2-450B-8D3A-74EEC23D934C}" sibTransId="{486ED52B-BA18-43D6-BAE2-0B2B31D83027}"/>
    <dgm:cxn modelId="{ACC79665-A2B2-4465-B0B1-4FC61BD400F2}" srcId="{6DCA79B4-7231-4419-AE43-FFAB8646A31C}" destId="{E1213831-4CA0-453F-9C45-11F1C9ED8E3D}" srcOrd="0" destOrd="0" parTransId="{9FD4B048-866E-4F62-B1CE-52806CB0B966}" sibTransId="{27408464-F999-4278-BF85-808364A1ED20}"/>
    <dgm:cxn modelId="{9A5CAC56-EC25-4566-9FD4-6CB77391C592}" type="presOf" srcId="{486ED52B-BA18-43D6-BAE2-0B2B31D83027}" destId="{93818F56-70FA-4DBE-BC82-41A58105B56E}" srcOrd="0" destOrd="0" presId="urn:microsoft.com/office/officeart/2005/8/layout/bProcess4"/>
    <dgm:cxn modelId="{D378E3C5-135A-4E74-8EC1-C05C236CE2E8}" type="presOf" srcId="{9F519777-3BC3-44F7-A4D5-746D82C2EDC6}" destId="{3AA2F112-C873-48AC-9AAD-941B9E857755}" srcOrd="0" destOrd="0" presId="urn:microsoft.com/office/officeart/2005/8/layout/bProcess4"/>
    <dgm:cxn modelId="{BB8FD337-227A-49D7-8450-978C50D16A79}" type="presOf" srcId="{6DCA79B4-7231-4419-AE43-FFAB8646A31C}" destId="{F1008C2A-9A6A-4178-89B3-A1A64B705CDE}" srcOrd="0" destOrd="0" presId="urn:microsoft.com/office/officeart/2005/8/layout/bProcess4"/>
    <dgm:cxn modelId="{4BD74CC3-589B-4423-B306-BF789FFAEC69}" type="presParOf" srcId="{F1008C2A-9A6A-4178-89B3-A1A64B705CDE}" destId="{DE83ED5F-1E1C-478C-8B84-BE7DAC1A4867}" srcOrd="0" destOrd="0" presId="urn:microsoft.com/office/officeart/2005/8/layout/bProcess4"/>
    <dgm:cxn modelId="{D8E7B5B3-DDCB-484D-B642-9AB097FCD3E4}" type="presParOf" srcId="{DE83ED5F-1E1C-478C-8B84-BE7DAC1A4867}" destId="{C644AC00-04B4-4AD0-B848-00007B4A9AEF}" srcOrd="0" destOrd="0" presId="urn:microsoft.com/office/officeart/2005/8/layout/bProcess4"/>
    <dgm:cxn modelId="{93020D56-1C9C-4DF1-AF07-0B84F4498C31}" type="presParOf" srcId="{DE83ED5F-1E1C-478C-8B84-BE7DAC1A4867}" destId="{D0D4AC37-2282-470C-8FE1-19642DC47EB9}" srcOrd="1" destOrd="0" presId="urn:microsoft.com/office/officeart/2005/8/layout/bProcess4"/>
    <dgm:cxn modelId="{BB0230B0-51C4-463C-9062-10E0FF67A3B5}" type="presParOf" srcId="{F1008C2A-9A6A-4178-89B3-A1A64B705CDE}" destId="{BDC50E6C-03A2-43F7-817D-B1E3D83C5367}" srcOrd="1" destOrd="0" presId="urn:microsoft.com/office/officeart/2005/8/layout/bProcess4"/>
    <dgm:cxn modelId="{F6281174-B8B5-4E81-80F6-D8E7CF8F361C}" type="presParOf" srcId="{F1008C2A-9A6A-4178-89B3-A1A64B705CDE}" destId="{9C9E361F-6E52-424F-9B26-AC6413C89CF8}" srcOrd="2" destOrd="0" presId="urn:microsoft.com/office/officeart/2005/8/layout/bProcess4"/>
    <dgm:cxn modelId="{7F8971D7-8EEF-4AF9-8BCE-211BC865401E}" type="presParOf" srcId="{9C9E361F-6E52-424F-9B26-AC6413C89CF8}" destId="{4EA670E4-7271-48D6-8DE8-C9BB1A7C54F9}" srcOrd="0" destOrd="0" presId="urn:microsoft.com/office/officeart/2005/8/layout/bProcess4"/>
    <dgm:cxn modelId="{A1DA4A1F-FEC0-40B7-BB97-49D3C5DFDE30}" type="presParOf" srcId="{9C9E361F-6E52-424F-9B26-AC6413C89CF8}" destId="{234FEE3E-AA66-4688-97C8-293B4C586C10}" srcOrd="1" destOrd="0" presId="urn:microsoft.com/office/officeart/2005/8/layout/bProcess4"/>
    <dgm:cxn modelId="{6E258C4B-91F4-4F18-AB05-977DDC45AF51}" type="presParOf" srcId="{F1008C2A-9A6A-4178-89B3-A1A64B705CDE}" destId="{99ACFC74-16B2-4C78-BF2E-09D568F67E0C}" srcOrd="3" destOrd="0" presId="urn:microsoft.com/office/officeart/2005/8/layout/bProcess4"/>
    <dgm:cxn modelId="{5288DC0B-EC6A-4393-B253-6EBBD0D5A2D8}" type="presParOf" srcId="{F1008C2A-9A6A-4178-89B3-A1A64B705CDE}" destId="{A9B84ECC-828C-405F-A9F3-6B8A5F2A1E30}" srcOrd="4" destOrd="0" presId="urn:microsoft.com/office/officeart/2005/8/layout/bProcess4"/>
    <dgm:cxn modelId="{F050AA8D-4C1C-424B-A677-566C09CFE33F}" type="presParOf" srcId="{A9B84ECC-828C-405F-A9F3-6B8A5F2A1E30}" destId="{8580CD1F-1E20-4AF0-9B06-EF4FCAD2F3C5}" srcOrd="0" destOrd="0" presId="urn:microsoft.com/office/officeart/2005/8/layout/bProcess4"/>
    <dgm:cxn modelId="{150236AB-AD55-4372-87CF-1F9C690DCF3B}" type="presParOf" srcId="{A9B84ECC-828C-405F-A9F3-6B8A5F2A1E30}" destId="{08163AEF-6ED6-478C-B269-C8DCCCC719B4}" srcOrd="1" destOrd="0" presId="urn:microsoft.com/office/officeart/2005/8/layout/bProcess4"/>
    <dgm:cxn modelId="{5EAF67A5-D4C9-4EDA-830C-45053A412175}" type="presParOf" srcId="{F1008C2A-9A6A-4178-89B3-A1A64B705CDE}" destId="{93818F56-70FA-4DBE-BC82-41A58105B56E}" srcOrd="5" destOrd="0" presId="urn:microsoft.com/office/officeart/2005/8/layout/bProcess4"/>
    <dgm:cxn modelId="{AA1B63E4-E2A1-46D7-99DC-7C2A558358B0}" type="presParOf" srcId="{F1008C2A-9A6A-4178-89B3-A1A64B705CDE}" destId="{43F152B7-0ED6-42E1-9FD4-6023C91CC06D}" srcOrd="6" destOrd="0" presId="urn:microsoft.com/office/officeart/2005/8/layout/bProcess4"/>
    <dgm:cxn modelId="{E9667D6F-6DEA-417E-A133-7C2445EE6F09}" type="presParOf" srcId="{43F152B7-0ED6-42E1-9FD4-6023C91CC06D}" destId="{4C536725-4FAF-4AA9-988C-50909397BDA7}" srcOrd="0" destOrd="0" presId="urn:microsoft.com/office/officeart/2005/8/layout/bProcess4"/>
    <dgm:cxn modelId="{CCF551DD-DAD5-4BF8-84F1-D209F9AC7379}" type="presParOf" srcId="{43F152B7-0ED6-42E1-9FD4-6023C91CC06D}" destId="{F89212C3-DCA9-42F6-9BF0-B03C9788771B}" srcOrd="1" destOrd="0" presId="urn:microsoft.com/office/officeart/2005/8/layout/bProcess4"/>
    <dgm:cxn modelId="{74DD7C59-5829-4AA4-9FCB-A608F5EF6A87}" type="presParOf" srcId="{F1008C2A-9A6A-4178-89B3-A1A64B705CDE}" destId="{738DB6C5-34EC-4DD2-B5D3-5C803D36E717}" srcOrd="7" destOrd="0" presId="urn:microsoft.com/office/officeart/2005/8/layout/bProcess4"/>
    <dgm:cxn modelId="{A2D1FABD-F715-4263-AD47-DC91B59BBC6B}" type="presParOf" srcId="{F1008C2A-9A6A-4178-89B3-A1A64B705CDE}" destId="{EC1906B6-2820-4FB4-9BE5-7A60ED88B82B}" srcOrd="8" destOrd="0" presId="urn:microsoft.com/office/officeart/2005/8/layout/bProcess4"/>
    <dgm:cxn modelId="{F57CBB39-417D-4C5C-A762-105752F48044}" type="presParOf" srcId="{EC1906B6-2820-4FB4-9BE5-7A60ED88B82B}" destId="{4450A8C4-388F-4AEB-95E3-44016B94A7CC}" srcOrd="0" destOrd="0" presId="urn:microsoft.com/office/officeart/2005/8/layout/bProcess4"/>
    <dgm:cxn modelId="{2E861912-3F52-4ABB-A106-9174735F31B7}" type="presParOf" srcId="{EC1906B6-2820-4FB4-9BE5-7A60ED88B82B}" destId="{96BC54E1-FD5E-4811-8EA9-A4FD07398E8B}" srcOrd="1" destOrd="0" presId="urn:microsoft.com/office/officeart/2005/8/layout/bProcess4"/>
    <dgm:cxn modelId="{1D44768E-7C23-45D1-A5ED-1AB7C6E3550E}" type="presParOf" srcId="{F1008C2A-9A6A-4178-89B3-A1A64B705CDE}" destId="{696536F5-A015-41A8-A55A-AB39B64A4D9D}" srcOrd="9" destOrd="0" presId="urn:microsoft.com/office/officeart/2005/8/layout/bProcess4"/>
    <dgm:cxn modelId="{8561188B-A560-47E7-ABA5-50CE98F8C937}" type="presParOf" srcId="{F1008C2A-9A6A-4178-89B3-A1A64B705CDE}" destId="{BA2E48F5-CF1A-419A-96E1-D9F20195B444}" srcOrd="10" destOrd="0" presId="urn:microsoft.com/office/officeart/2005/8/layout/bProcess4"/>
    <dgm:cxn modelId="{578C211D-BA82-41F8-B418-A0FAC9F03AC1}" type="presParOf" srcId="{BA2E48F5-CF1A-419A-96E1-D9F20195B444}" destId="{BB950944-5730-4E80-BF4F-1F2C737B0F73}" srcOrd="0" destOrd="0" presId="urn:microsoft.com/office/officeart/2005/8/layout/bProcess4"/>
    <dgm:cxn modelId="{F8AF594A-9359-49C4-9ADB-338C8EFE7E72}" type="presParOf" srcId="{BA2E48F5-CF1A-419A-96E1-D9F20195B444}" destId="{3AA2F112-C873-48AC-9AAD-941B9E85775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CA79B4-7231-4419-AE43-FFAB8646A31C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213831-4CA0-453F-9C45-11F1C9ED8E3D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Intercept app launch event</a:t>
          </a:r>
          <a:endParaRPr lang="en-US" dirty="0"/>
        </a:p>
      </dgm:t>
    </dgm:pt>
    <dgm:pt modelId="{9FD4B048-866E-4F62-B1CE-52806CB0B966}" type="parTrans" cxnId="{ACC79665-A2B2-4465-B0B1-4FC61BD400F2}">
      <dgm:prSet/>
      <dgm:spPr/>
      <dgm:t>
        <a:bodyPr/>
        <a:lstStyle/>
        <a:p>
          <a:endParaRPr lang="en-US"/>
        </a:p>
      </dgm:t>
    </dgm:pt>
    <dgm:pt modelId="{27408464-F999-4278-BF85-808364A1ED20}" type="sibTrans" cxnId="{ACC79665-A2B2-4465-B0B1-4FC61BD400F2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FB26039-D2B8-4FEA-BCF9-F13D0D37DB45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Fetch policy</a:t>
          </a:r>
          <a:endParaRPr lang="en-US" dirty="0"/>
        </a:p>
      </dgm:t>
    </dgm:pt>
    <dgm:pt modelId="{EC1950AE-946C-4D78-9128-5D9D99342B0E}" type="parTrans" cxnId="{4D77102F-F302-4B42-BF3B-D935F0379F2B}">
      <dgm:prSet/>
      <dgm:spPr/>
      <dgm:t>
        <a:bodyPr/>
        <a:lstStyle/>
        <a:p>
          <a:endParaRPr lang="en-US"/>
        </a:p>
      </dgm:t>
    </dgm:pt>
    <dgm:pt modelId="{0C86715F-0369-4B97-A2B8-FF5299346A44}" type="sibTrans" cxnId="{4D77102F-F302-4B42-BF3B-D935F0379F2B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3665DFB-0EF6-495E-9FDD-9DDC56B4C53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Threat analyzer</a:t>
          </a:r>
          <a:endParaRPr lang="en-US" dirty="0"/>
        </a:p>
      </dgm:t>
    </dgm:pt>
    <dgm:pt modelId="{61E4E8C7-E8D2-450B-8D3A-74EEC23D934C}" type="parTrans" cxnId="{080AFB30-8E6A-4424-BD20-3AF50731488B}">
      <dgm:prSet/>
      <dgm:spPr/>
      <dgm:t>
        <a:bodyPr/>
        <a:lstStyle/>
        <a:p>
          <a:endParaRPr lang="en-US"/>
        </a:p>
      </dgm:t>
    </dgm:pt>
    <dgm:pt modelId="{486ED52B-BA18-43D6-BAE2-0B2B31D83027}" type="sibTrans" cxnId="{080AFB30-8E6A-4424-BD20-3AF50731488B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4BB042A2-2B0C-4912-8F49-098670A9316A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Anonymization actuation</a:t>
          </a:r>
          <a:endParaRPr lang="en-US" dirty="0"/>
        </a:p>
      </dgm:t>
    </dgm:pt>
    <dgm:pt modelId="{B4514057-DF31-41EC-B3B9-EB39B8F82343}" type="parTrans" cxnId="{0CCE7D69-18C0-439B-8ADC-3DF6AD0CC389}">
      <dgm:prSet/>
      <dgm:spPr/>
      <dgm:t>
        <a:bodyPr/>
        <a:lstStyle/>
        <a:p>
          <a:endParaRPr lang="en-US"/>
        </a:p>
      </dgm:t>
    </dgm:pt>
    <dgm:pt modelId="{77E0633A-0B94-423B-9A6F-94FDEE884A65}" type="sibTrans" cxnId="{0CCE7D69-18C0-439B-8ADC-3DF6AD0CC389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10E96829-4022-4962-9949-0D78E7384D3F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Display notification</a:t>
          </a:r>
          <a:endParaRPr lang="en-US" dirty="0"/>
        </a:p>
      </dgm:t>
    </dgm:pt>
    <dgm:pt modelId="{78E4D58D-AFCD-44BF-8C5C-D67F15EFC35F}" type="parTrans" cxnId="{21D979DD-BD2A-4C33-863F-4FE69624A164}">
      <dgm:prSet/>
      <dgm:spPr/>
      <dgm:t>
        <a:bodyPr/>
        <a:lstStyle/>
        <a:p>
          <a:endParaRPr lang="en-US"/>
        </a:p>
      </dgm:t>
    </dgm:pt>
    <dgm:pt modelId="{C2672AA7-DF8C-4D5B-B870-DE44656AC3C0}" type="sibTrans" cxnId="{21D979DD-BD2A-4C33-863F-4FE69624A164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9F519777-3BC3-44F7-A4D5-746D82C2EDC6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Instruct app to launch</a:t>
          </a:r>
          <a:endParaRPr lang="en-US" dirty="0"/>
        </a:p>
      </dgm:t>
    </dgm:pt>
    <dgm:pt modelId="{406CEFF2-E34F-445F-B852-F346521ECFA7}" type="parTrans" cxnId="{BB37669C-B8BB-425F-9FBA-FBE498750DBD}">
      <dgm:prSet/>
      <dgm:spPr/>
      <dgm:t>
        <a:bodyPr/>
        <a:lstStyle/>
        <a:p>
          <a:endParaRPr lang="en-US"/>
        </a:p>
      </dgm:t>
    </dgm:pt>
    <dgm:pt modelId="{013FFEA2-3021-44CB-8C09-001718193AB9}" type="sibTrans" cxnId="{BB37669C-B8BB-425F-9FBA-FBE498750DBD}">
      <dgm:prSet/>
      <dgm:spPr/>
      <dgm:t>
        <a:bodyPr/>
        <a:lstStyle/>
        <a:p>
          <a:endParaRPr lang="en-US"/>
        </a:p>
      </dgm:t>
    </dgm:pt>
    <dgm:pt modelId="{F1008C2A-9A6A-4178-89B3-A1A64B705CDE}" type="pres">
      <dgm:prSet presAssocID="{6DCA79B4-7231-4419-AE43-FFAB8646A31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E83ED5F-1E1C-478C-8B84-BE7DAC1A4867}" type="pres">
      <dgm:prSet presAssocID="{E1213831-4CA0-453F-9C45-11F1C9ED8E3D}" presName="compNode" presStyleCnt="0"/>
      <dgm:spPr/>
    </dgm:pt>
    <dgm:pt modelId="{C644AC00-04B4-4AD0-B848-00007B4A9AEF}" type="pres">
      <dgm:prSet presAssocID="{E1213831-4CA0-453F-9C45-11F1C9ED8E3D}" presName="dummyConnPt" presStyleCnt="0"/>
      <dgm:spPr/>
    </dgm:pt>
    <dgm:pt modelId="{D0D4AC37-2282-470C-8FE1-19642DC47EB9}" type="pres">
      <dgm:prSet presAssocID="{E1213831-4CA0-453F-9C45-11F1C9ED8E3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50E6C-03A2-43F7-817D-B1E3D83C5367}" type="pres">
      <dgm:prSet presAssocID="{27408464-F999-4278-BF85-808364A1ED20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9C9E361F-6E52-424F-9B26-AC6413C89CF8}" type="pres">
      <dgm:prSet presAssocID="{8FB26039-D2B8-4FEA-BCF9-F13D0D37DB45}" presName="compNode" presStyleCnt="0"/>
      <dgm:spPr/>
    </dgm:pt>
    <dgm:pt modelId="{4EA670E4-7271-48D6-8DE8-C9BB1A7C54F9}" type="pres">
      <dgm:prSet presAssocID="{8FB26039-D2B8-4FEA-BCF9-F13D0D37DB45}" presName="dummyConnPt" presStyleCnt="0"/>
      <dgm:spPr/>
    </dgm:pt>
    <dgm:pt modelId="{234FEE3E-AA66-4688-97C8-293B4C586C10}" type="pres">
      <dgm:prSet presAssocID="{8FB26039-D2B8-4FEA-BCF9-F13D0D37DB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CFC74-16B2-4C78-BF2E-09D568F67E0C}" type="pres">
      <dgm:prSet presAssocID="{0C86715F-0369-4B97-A2B8-FF5299346A44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A9B84ECC-828C-405F-A9F3-6B8A5F2A1E30}" type="pres">
      <dgm:prSet presAssocID="{83665DFB-0EF6-495E-9FDD-9DDC56B4C53A}" presName="compNode" presStyleCnt="0"/>
      <dgm:spPr/>
    </dgm:pt>
    <dgm:pt modelId="{8580CD1F-1E20-4AF0-9B06-EF4FCAD2F3C5}" type="pres">
      <dgm:prSet presAssocID="{83665DFB-0EF6-495E-9FDD-9DDC56B4C53A}" presName="dummyConnPt" presStyleCnt="0"/>
      <dgm:spPr/>
    </dgm:pt>
    <dgm:pt modelId="{08163AEF-6ED6-478C-B269-C8DCCCC719B4}" type="pres">
      <dgm:prSet presAssocID="{83665DFB-0EF6-495E-9FDD-9DDC56B4C5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18F56-70FA-4DBE-BC82-41A58105B56E}" type="pres">
      <dgm:prSet presAssocID="{486ED52B-BA18-43D6-BAE2-0B2B31D83027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43F152B7-0ED6-42E1-9FD4-6023C91CC06D}" type="pres">
      <dgm:prSet presAssocID="{4BB042A2-2B0C-4912-8F49-098670A9316A}" presName="compNode" presStyleCnt="0"/>
      <dgm:spPr/>
    </dgm:pt>
    <dgm:pt modelId="{4C536725-4FAF-4AA9-988C-50909397BDA7}" type="pres">
      <dgm:prSet presAssocID="{4BB042A2-2B0C-4912-8F49-098670A9316A}" presName="dummyConnPt" presStyleCnt="0"/>
      <dgm:spPr/>
    </dgm:pt>
    <dgm:pt modelId="{F89212C3-DCA9-42F6-9BF0-B03C9788771B}" type="pres">
      <dgm:prSet presAssocID="{4BB042A2-2B0C-4912-8F49-098670A931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DB6C5-34EC-4DD2-B5D3-5C803D36E717}" type="pres">
      <dgm:prSet presAssocID="{77E0633A-0B94-423B-9A6F-94FDEE884A65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EC1906B6-2820-4FB4-9BE5-7A60ED88B82B}" type="pres">
      <dgm:prSet presAssocID="{10E96829-4022-4962-9949-0D78E7384D3F}" presName="compNode" presStyleCnt="0"/>
      <dgm:spPr/>
    </dgm:pt>
    <dgm:pt modelId="{4450A8C4-388F-4AEB-95E3-44016B94A7CC}" type="pres">
      <dgm:prSet presAssocID="{10E96829-4022-4962-9949-0D78E7384D3F}" presName="dummyConnPt" presStyleCnt="0"/>
      <dgm:spPr/>
    </dgm:pt>
    <dgm:pt modelId="{96BC54E1-FD5E-4811-8EA9-A4FD07398E8B}" type="pres">
      <dgm:prSet presAssocID="{10E96829-4022-4962-9949-0D78E7384D3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536F5-A015-41A8-A55A-AB39B64A4D9D}" type="pres">
      <dgm:prSet presAssocID="{C2672AA7-DF8C-4D5B-B870-DE44656AC3C0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BA2E48F5-CF1A-419A-96E1-D9F20195B444}" type="pres">
      <dgm:prSet presAssocID="{9F519777-3BC3-44F7-A4D5-746D82C2EDC6}" presName="compNode" presStyleCnt="0"/>
      <dgm:spPr/>
    </dgm:pt>
    <dgm:pt modelId="{BB950944-5730-4E80-BF4F-1F2C737B0F73}" type="pres">
      <dgm:prSet presAssocID="{9F519777-3BC3-44F7-A4D5-746D82C2EDC6}" presName="dummyConnPt" presStyleCnt="0"/>
      <dgm:spPr/>
    </dgm:pt>
    <dgm:pt modelId="{3AA2F112-C873-48AC-9AAD-941B9E857755}" type="pres">
      <dgm:prSet presAssocID="{9F519777-3BC3-44F7-A4D5-746D82C2EDC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77102F-F302-4B42-BF3B-D935F0379F2B}" srcId="{6DCA79B4-7231-4419-AE43-FFAB8646A31C}" destId="{8FB26039-D2B8-4FEA-BCF9-F13D0D37DB45}" srcOrd="1" destOrd="0" parTransId="{EC1950AE-946C-4D78-9128-5D9D99342B0E}" sibTransId="{0C86715F-0369-4B97-A2B8-FF5299346A44}"/>
    <dgm:cxn modelId="{BB37669C-B8BB-425F-9FBA-FBE498750DBD}" srcId="{6DCA79B4-7231-4419-AE43-FFAB8646A31C}" destId="{9F519777-3BC3-44F7-A4D5-746D82C2EDC6}" srcOrd="5" destOrd="0" parTransId="{406CEFF2-E34F-445F-B852-F346521ECFA7}" sibTransId="{013FFEA2-3021-44CB-8C09-001718193AB9}"/>
    <dgm:cxn modelId="{1D810400-8BA5-4BCF-98B7-5F175110DF7B}" type="presOf" srcId="{9F519777-3BC3-44F7-A4D5-746D82C2EDC6}" destId="{3AA2F112-C873-48AC-9AAD-941B9E857755}" srcOrd="0" destOrd="0" presId="urn:microsoft.com/office/officeart/2005/8/layout/bProcess4"/>
    <dgm:cxn modelId="{0C2B49DA-5473-4B1F-93AB-EBBB10A77A3C}" type="presOf" srcId="{6DCA79B4-7231-4419-AE43-FFAB8646A31C}" destId="{F1008C2A-9A6A-4178-89B3-A1A64B705CDE}" srcOrd="0" destOrd="0" presId="urn:microsoft.com/office/officeart/2005/8/layout/bProcess4"/>
    <dgm:cxn modelId="{DFFC7DB9-537A-459C-B93B-2DCD0132C9F9}" type="presOf" srcId="{E1213831-4CA0-453F-9C45-11F1C9ED8E3D}" destId="{D0D4AC37-2282-470C-8FE1-19642DC47EB9}" srcOrd="0" destOrd="0" presId="urn:microsoft.com/office/officeart/2005/8/layout/bProcess4"/>
    <dgm:cxn modelId="{3D9A9AC8-32EB-4790-BBFA-24C8AC22D6FC}" type="presOf" srcId="{27408464-F999-4278-BF85-808364A1ED20}" destId="{BDC50E6C-03A2-43F7-817D-B1E3D83C5367}" srcOrd="0" destOrd="0" presId="urn:microsoft.com/office/officeart/2005/8/layout/bProcess4"/>
    <dgm:cxn modelId="{41E59387-2B3D-497D-95BF-357DFB62F0ED}" type="presOf" srcId="{0C86715F-0369-4B97-A2B8-FF5299346A44}" destId="{99ACFC74-16B2-4C78-BF2E-09D568F67E0C}" srcOrd="0" destOrd="0" presId="urn:microsoft.com/office/officeart/2005/8/layout/bProcess4"/>
    <dgm:cxn modelId="{3053CC8C-CCB7-4EED-A59C-311B26361286}" type="presOf" srcId="{4BB042A2-2B0C-4912-8F49-098670A9316A}" destId="{F89212C3-DCA9-42F6-9BF0-B03C9788771B}" srcOrd="0" destOrd="0" presId="urn:microsoft.com/office/officeart/2005/8/layout/bProcess4"/>
    <dgm:cxn modelId="{0CCE7D69-18C0-439B-8ADC-3DF6AD0CC389}" srcId="{6DCA79B4-7231-4419-AE43-FFAB8646A31C}" destId="{4BB042A2-2B0C-4912-8F49-098670A9316A}" srcOrd="3" destOrd="0" parTransId="{B4514057-DF31-41EC-B3B9-EB39B8F82343}" sibTransId="{77E0633A-0B94-423B-9A6F-94FDEE884A65}"/>
    <dgm:cxn modelId="{21D979DD-BD2A-4C33-863F-4FE69624A164}" srcId="{6DCA79B4-7231-4419-AE43-FFAB8646A31C}" destId="{10E96829-4022-4962-9949-0D78E7384D3F}" srcOrd="4" destOrd="0" parTransId="{78E4D58D-AFCD-44BF-8C5C-D67F15EFC35F}" sibTransId="{C2672AA7-DF8C-4D5B-B870-DE44656AC3C0}"/>
    <dgm:cxn modelId="{4DE9922C-07FC-4886-BE4E-60A55CDA0050}" type="presOf" srcId="{77E0633A-0B94-423B-9A6F-94FDEE884A65}" destId="{738DB6C5-34EC-4DD2-B5D3-5C803D36E717}" srcOrd="0" destOrd="0" presId="urn:microsoft.com/office/officeart/2005/8/layout/bProcess4"/>
    <dgm:cxn modelId="{24326D20-9AF8-4CD9-8A2F-E6261AE290FC}" type="presOf" srcId="{10E96829-4022-4962-9949-0D78E7384D3F}" destId="{96BC54E1-FD5E-4811-8EA9-A4FD07398E8B}" srcOrd="0" destOrd="0" presId="urn:microsoft.com/office/officeart/2005/8/layout/bProcess4"/>
    <dgm:cxn modelId="{C97A9BA7-EF0C-44E6-8555-CC70A4ACBE46}" type="presOf" srcId="{C2672AA7-DF8C-4D5B-B870-DE44656AC3C0}" destId="{696536F5-A015-41A8-A55A-AB39B64A4D9D}" srcOrd="0" destOrd="0" presId="urn:microsoft.com/office/officeart/2005/8/layout/bProcess4"/>
    <dgm:cxn modelId="{FBE7E671-1065-4300-A3DD-849935C0504F}" type="presOf" srcId="{8FB26039-D2B8-4FEA-BCF9-F13D0D37DB45}" destId="{234FEE3E-AA66-4688-97C8-293B4C586C10}" srcOrd="0" destOrd="0" presId="urn:microsoft.com/office/officeart/2005/8/layout/bProcess4"/>
    <dgm:cxn modelId="{085D2B47-1CEE-45F8-AF43-7C859F7D3EAE}" type="presOf" srcId="{83665DFB-0EF6-495E-9FDD-9DDC56B4C53A}" destId="{08163AEF-6ED6-478C-B269-C8DCCCC719B4}" srcOrd="0" destOrd="0" presId="urn:microsoft.com/office/officeart/2005/8/layout/bProcess4"/>
    <dgm:cxn modelId="{080AFB30-8E6A-4424-BD20-3AF50731488B}" srcId="{6DCA79B4-7231-4419-AE43-FFAB8646A31C}" destId="{83665DFB-0EF6-495E-9FDD-9DDC56B4C53A}" srcOrd="2" destOrd="0" parTransId="{61E4E8C7-E8D2-450B-8D3A-74EEC23D934C}" sibTransId="{486ED52B-BA18-43D6-BAE2-0B2B31D83027}"/>
    <dgm:cxn modelId="{ACC79665-A2B2-4465-B0B1-4FC61BD400F2}" srcId="{6DCA79B4-7231-4419-AE43-FFAB8646A31C}" destId="{E1213831-4CA0-453F-9C45-11F1C9ED8E3D}" srcOrd="0" destOrd="0" parTransId="{9FD4B048-866E-4F62-B1CE-52806CB0B966}" sibTransId="{27408464-F999-4278-BF85-808364A1ED20}"/>
    <dgm:cxn modelId="{96D8C984-0FF8-4257-8F6C-80EFA36CDD95}" type="presOf" srcId="{486ED52B-BA18-43D6-BAE2-0B2B31D83027}" destId="{93818F56-70FA-4DBE-BC82-41A58105B56E}" srcOrd="0" destOrd="0" presId="urn:microsoft.com/office/officeart/2005/8/layout/bProcess4"/>
    <dgm:cxn modelId="{8D36F2DE-676D-47D6-A7FC-9F7085781472}" type="presParOf" srcId="{F1008C2A-9A6A-4178-89B3-A1A64B705CDE}" destId="{DE83ED5F-1E1C-478C-8B84-BE7DAC1A4867}" srcOrd="0" destOrd="0" presId="urn:microsoft.com/office/officeart/2005/8/layout/bProcess4"/>
    <dgm:cxn modelId="{D99C5E77-3F0D-436D-8762-4E829408FA36}" type="presParOf" srcId="{DE83ED5F-1E1C-478C-8B84-BE7DAC1A4867}" destId="{C644AC00-04B4-4AD0-B848-00007B4A9AEF}" srcOrd="0" destOrd="0" presId="urn:microsoft.com/office/officeart/2005/8/layout/bProcess4"/>
    <dgm:cxn modelId="{3D08D04D-4FD1-46CC-82C9-D0DD4E2B927E}" type="presParOf" srcId="{DE83ED5F-1E1C-478C-8B84-BE7DAC1A4867}" destId="{D0D4AC37-2282-470C-8FE1-19642DC47EB9}" srcOrd="1" destOrd="0" presId="urn:microsoft.com/office/officeart/2005/8/layout/bProcess4"/>
    <dgm:cxn modelId="{54FE1B12-56AE-4B78-A119-9D842540B0A1}" type="presParOf" srcId="{F1008C2A-9A6A-4178-89B3-A1A64B705CDE}" destId="{BDC50E6C-03A2-43F7-817D-B1E3D83C5367}" srcOrd="1" destOrd="0" presId="urn:microsoft.com/office/officeart/2005/8/layout/bProcess4"/>
    <dgm:cxn modelId="{A8B115F1-1658-44D8-BD8E-361BDA51FE28}" type="presParOf" srcId="{F1008C2A-9A6A-4178-89B3-A1A64B705CDE}" destId="{9C9E361F-6E52-424F-9B26-AC6413C89CF8}" srcOrd="2" destOrd="0" presId="urn:microsoft.com/office/officeart/2005/8/layout/bProcess4"/>
    <dgm:cxn modelId="{BA6A8EF6-713C-4938-9F1D-8D7BE1EB14BB}" type="presParOf" srcId="{9C9E361F-6E52-424F-9B26-AC6413C89CF8}" destId="{4EA670E4-7271-48D6-8DE8-C9BB1A7C54F9}" srcOrd="0" destOrd="0" presId="urn:microsoft.com/office/officeart/2005/8/layout/bProcess4"/>
    <dgm:cxn modelId="{5A001CD0-9371-48A5-BE96-A329CD8960DF}" type="presParOf" srcId="{9C9E361F-6E52-424F-9B26-AC6413C89CF8}" destId="{234FEE3E-AA66-4688-97C8-293B4C586C10}" srcOrd="1" destOrd="0" presId="urn:microsoft.com/office/officeart/2005/8/layout/bProcess4"/>
    <dgm:cxn modelId="{9B5647A6-E6E9-4330-8697-3EC7FBB57F6F}" type="presParOf" srcId="{F1008C2A-9A6A-4178-89B3-A1A64B705CDE}" destId="{99ACFC74-16B2-4C78-BF2E-09D568F67E0C}" srcOrd="3" destOrd="0" presId="urn:microsoft.com/office/officeart/2005/8/layout/bProcess4"/>
    <dgm:cxn modelId="{B85179CB-28E6-459B-844A-1053EDF862C8}" type="presParOf" srcId="{F1008C2A-9A6A-4178-89B3-A1A64B705CDE}" destId="{A9B84ECC-828C-405F-A9F3-6B8A5F2A1E30}" srcOrd="4" destOrd="0" presId="urn:microsoft.com/office/officeart/2005/8/layout/bProcess4"/>
    <dgm:cxn modelId="{98ACEBB5-3486-480E-BE4C-1102D63DCD02}" type="presParOf" srcId="{A9B84ECC-828C-405F-A9F3-6B8A5F2A1E30}" destId="{8580CD1F-1E20-4AF0-9B06-EF4FCAD2F3C5}" srcOrd="0" destOrd="0" presId="urn:microsoft.com/office/officeart/2005/8/layout/bProcess4"/>
    <dgm:cxn modelId="{5C0EE654-7D79-4832-AA1D-1CDEF41E4593}" type="presParOf" srcId="{A9B84ECC-828C-405F-A9F3-6B8A5F2A1E30}" destId="{08163AEF-6ED6-478C-B269-C8DCCCC719B4}" srcOrd="1" destOrd="0" presId="urn:microsoft.com/office/officeart/2005/8/layout/bProcess4"/>
    <dgm:cxn modelId="{472893B2-A355-4DB3-A510-0FA71C02E1F1}" type="presParOf" srcId="{F1008C2A-9A6A-4178-89B3-A1A64B705CDE}" destId="{93818F56-70FA-4DBE-BC82-41A58105B56E}" srcOrd="5" destOrd="0" presId="urn:microsoft.com/office/officeart/2005/8/layout/bProcess4"/>
    <dgm:cxn modelId="{59CE7826-D901-40E7-8CC4-250DA4A522AA}" type="presParOf" srcId="{F1008C2A-9A6A-4178-89B3-A1A64B705CDE}" destId="{43F152B7-0ED6-42E1-9FD4-6023C91CC06D}" srcOrd="6" destOrd="0" presId="urn:microsoft.com/office/officeart/2005/8/layout/bProcess4"/>
    <dgm:cxn modelId="{CB6E9497-6427-44DA-9693-E1AD5FBB6010}" type="presParOf" srcId="{43F152B7-0ED6-42E1-9FD4-6023C91CC06D}" destId="{4C536725-4FAF-4AA9-988C-50909397BDA7}" srcOrd="0" destOrd="0" presId="urn:microsoft.com/office/officeart/2005/8/layout/bProcess4"/>
    <dgm:cxn modelId="{9622D756-11F3-43AE-9BB0-94A09F81B54A}" type="presParOf" srcId="{43F152B7-0ED6-42E1-9FD4-6023C91CC06D}" destId="{F89212C3-DCA9-42F6-9BF0-B03C9788771B}" srcOrd="1" destOrd="0" presId="urn:microsoft.com/office/officeart/2005/8/layout/bProcess4"/>
    <dgm:cxn modelId="{53B6CDE3-AD9F-4A2F-A166-A2EF70FB1CCB}" type="presParOf" srcId="{F1008C2A-9A6A-4178-89B3-A1A64B705CDE}" destId="{738DB6C5-34EC-4DD2-B5D3-5C803D36E717}" srcOrd="7" destOrd="0" presId="urn:microsoft.com/office/officeart/2005/8/layout/bProcess4"/>
    <dgm:cxn modelId="{BEA1EA4B-66F3-4424-9E5B-3C551EAD00DE}" type="presParOf" srcId="{F1008C2A-9A6A-4178-89B3-A1A64B705CDE}" destId="{EC1906B6-2820-4FB4-9BE5-7A60ED88B82B}" srcOrd="8" destOrd="0" presId="urn:microsoft.com/office/officeart/2005/8/layout/bProcess4"/>
    <dgm:cxn modelId="{409D6986-5F3E-4DC9-9951-B1B5C9927923}" type="presParOf" srcId="{EC1906B6-2820-4FB4-9BE5-7A60ED88B82B}" destId="{4450A8C4-388F-4AEB-95E3-44016B94A7CC}" srcOrd="0" destOrd="0" presId="urn:microsoft.com/office/officeart/2005/8/layout/bProcess4"/>
    <dgm:cxn modelId="{3619DACA-01DB-4498-8A47-FE75261BA831}" type="presParOf" srcId="{EC1906B6-2820-4FB4-9BE5-7A60ED88B82B}" destId="{96BC54E1-FD5E-4811-8EA9-A4FD07398E8B}" srcOrd="1" destOrd="0" presId="urn:microsoft.com/office/officeart/2005/8/layout/bProcess4"/>
    <dgm:cxn modelId="{CD53E146-4554-40EF-B4E2-EAF768E118AC}" type="presParOf" srcId="{F1008C2A-9A6A-4178-89B3-A1A64B705CDE}" destId="{696536F5-A015-41A8-A55A-AB39B64A4D9D}" srcOrd="9" destOrd="0" presId="urn:microsoft.com/office/officeart/2005/8/layout/bProcess4"/>
    <dgm:cxn modelId="{B2ED699D-AB5F-4FD4-BE65-AC0719520AC6}" type="presParOf" srcId="{F1008C2A-9A6A-4178-89B3-A1A64B705CDE}" destId="{BA2E48F5-CF1A-419A-96E1-D9F20195B444}" srcOrd="10" destOrd="0" presId="urn:microsoft.com/office/officeart/2005/8/layout/bProcess4"/>
    <dgm:cxn modelId="{AFE1F96D-4C5A-4847-A4E0-2FDDF759B4B0}" type="presParOf" srcId="{BA2E48F5-CF1A-419A-96E1-D9F20195B444}" destId="{BB950944-5730-4E80-BF4F-1F2C737B0F73}" srcOrd="0" destOrd="0" presId="urn:microsoft.com/office/officeart/2005/8/layout/bProcess4"/>
    <dgm:cxn modelId="{990D2759-21E6-4846-8203-6279BA09C583}" type="presParOf" srcId="{BA2E48F5-CF1A-419A-96E1-D9F20195B444}" destId="{3AA2F112-C873-48AC-9AAD-941B9E85775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7F8DF1-5925-40ED-9F3C-A2BE5554C849}" type="doc">
      <dgm:prSet loTypeId="urn:microsoft.com/office/officeart/2005/8/layout/hierarchy6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AEA5581-2004-4BDF-8292-815919FC4836}">
          <dgm:prSet phldrT="[Text]" custT="1"/>
          <dgm:spPr/>
          <dgm:t>
            <a:bodyPr/>
            <a:lstStyle/>
            <a:p>
              <a:r>
                <a:rPr lang="en-US" sz="1400" b="0" dirty="0" smtClean="0"/>
                <a:t>Compute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400" b="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sz="1400" b="0" i="1" smtClean="0">
                          <a:latin typeface="Cambria Math"/>
                        </a:rPr>
                        <m:t>𝑝𝑟𝑜𝑓</m:t>
                      </m:r>
                    </m:e>
                    <m:sub>
                      <m:r>
                        <a:rPr lang="en-US" sz="1400" b="0" i="1" smtClean="0">
                          <a:latin typeface="Cambria Math"/>
                        </a:rPr>
                        <m:t>𝑐𝑜𝑛𝑡</m:t>
                      </m:r>
                    </m:sub>
                  </m:sSub>
                </m:oMath>
              </a14:m>
              <a:r>
                <a:rPr lang="en-US" sz="1400" b="0" dirty="0" smtClean="0"/>
                <a:t> for before (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400" b="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</m:e>
                    <m:sub>
                      <m:r>
                        <a:rPr lang="en-US" sz="1400" b="0" i="1" smtClean="0">
                          <a:latin typeface="Cambria Math"/>
                        </a:rPr>
                        <m:t>𝑏𝑒𝑓</m:t>
                      </m:r>
                    </m:sub>
                  </m:sSub>
                </m:oMath>
              </a14:m>
              <a:r>
                <a:rPr lang="en-US" sz="1400" b="0" dirty="0" smtClean="0"/>
                <a:t>) and after histogram (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400" b="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</m:e>
                    <m:sub>
                      <m:r>
                        <a:rPr lang="en-US" sz="1400" b="0" i="1" smtClean="0">
                          <a:latin typeface="Cambria Math"/>
                        </a:rPr>
                        <m:t>𝑎𝑓𝑡</m:t>
                      </m:r>
                    </m:sub>
                  </m:sSub>
                </m:oMath>
              </a14:m>
              <a:r>
                <a:rPr lang="en-US" sz="1400" b="0" dirty="0" smtClean="0"/>
                <a:t>)</a:t>
              </a:r>
              <a:endParaRPr lang="en-US" sz="1400" b="0" dirty="0"/>
            </a:p>
          </dgm:t>
        </dgm:pt>
      </mc:Choice>
      <mc:Fallback xmlns="">
        <dgm:pt modelId="{8AEA5581-2004-4BDF-8292-815919FC4836}">
          <dgm:prSet phldrT="[Text]" custT="1"/>
          <dgm:spPr/>
          <dgm:t>
            <a:bodyPr/>
            <a:lstStyle/>
            <a:p>
              <a:r>
                <a:rPr lang="en-US" sz="1400" b="0" dirty="0" smtClean="0"/>
                <a:t>Compute </a:t>
              </a:r>
              <a:r>
                <a:rPr lang="en-US" sz="1400" b="0" i="0" smtClean="0">
                  <a:latin typeface="Cambria Math"/>
                </a:rPr>
                <a:t>〖𝑝𝑟𝑜𝑓〗_𝑐𝑜𝑛𝑡</a:t>
              </a:r>
              <a:r>
                <a:rPr lang="en-US" sz="1400" b="0" dirty="0" smtClean="0"/>
                <a:t> for before (</a:t>
              </a:r>
              <a:r>
                <a:rPr lang="en-US" sz="1400" b="0" i="0" smtClean="0">
                  <a:latin typeface="Cambria Math"/>
                </a:rPr>
                <a:t>𝑚_𝑏𝑒𝑓</a:t>
              </a:r>
              <a:r>
                <a:rPr lang="en-US" sz="1400" b="0" dirty="0" smtClean="0"/>
                <a:t>) and after histogram (</a:t>
              </a:r>
              <a:r>
                <a:rPr lang="en-US" sz="1400" b="0" i="0" smtClean="0">
                  <a:latin typeface="Cambria Math"/>
                </a:rPr>
                <a:t>𝑚_𝑎𝑓𝑡</a:t>
              </a:r>
              <a:r>
                <a:rPr lang="en-US" sz="1400" b="0" dirty="0" smtClean="0"/>
                <a:t>)</a:t>
              </a:r>
              <a:endParaRPr lang="en-US" sz="1400" b="0" dirty="0"/>
            </a:p>
          </dgm:t>
        </dgm:pt>
      </mc:Fallback>
    </mc:AlternateContent>
    <dgm:pt modelId="{8542A70C-990E-49D2-A33A-5EC4902815EE}" type="parTrans" cxnId="{569AE664-DFFA-42E6-AFC1-6A52300A7C8D}">
      <dgm:prSet/>
      <dgm:spPr/>
      <dgm:t>
        <a:bodyPr/>
        <a:lstStyle/>
        <a:p>
          <a:endParaRPr lang="en-US" sz="2400" b="0"/>
        </a:p>
      </dgm:t>
    </dgm:pt>
    <dgm:pt modelId="{85D4A69A-0648-47DA-B0E1-A3CC398211A8}" type="sibTrans" cxnId="{569AE664-DFFA-42E6-AFC1-6A52300A7C8D}">
      <dgm:prSet/>
      <dgm:spPr/>
      <dgm:t>
        <a:bodyPr/>
        <a:lstStyle/>
        <a:p>
          <a:endParaRPr lang="en-US" sz="2400" b="0"/>
        </a:p>
      </dgm:t>
    </dgm:pt>
    <mc:AlternateContent xmlns:mc="http://schemas.openxmlformats.org/markup-compatibility/2006" xmlns:a14="http://schemas.microsoft.com/office/drawing/2010/main">
      <mc:Choice Requires="a14">
        <dgm:pt modelId="{85A7AB66-CBA5-4927-8DE4-CB863E614965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1400" b="0" i="1" dirty="0" smtClean="0">
                            <a:latin typeface="Cambria Math"/>
                          </a:rPr>
                          <m:t>𝑏𝑒𝑓</m:t>
                        </m:r>
                        <m:r>
                          <a:rPr lang="en-US" sz="1400" b="0" i="1" dirty="0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1400" b="0" i="1" dirty="0" smtClean="0">
                        <a:latin typeface="Cambria Math"/>
                        <a:ea typeface="Cambria Math"/>
                      </a:rPr>
                      <m:t>&gt; </m:t>
                    </m:r>
                    <m:sSub>
                      <m:sSubPr>
                        <m:ctrlPr>
                          <a:rPr lang="en-US" sz="14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sz="1400" b="0" i="1" dirty="0" smtClean="0">
                            <a:latin typeface="Cambria Math"/>
                            <a:ea typeface="Cambria Math"/>
                          </a:rPr>
                          <m:t>𝑎𝑓𝑡</m:t>
                        </m:r>
                      </m:sub>
                    </m:sSub>
                  </m:oMath>
                </m:oMathPara>
              </a14:m>
              <a:endParaRPr lang="en-US" sz="1400" b="0" dirty="0"/>
            </a:p>
          </dgm:t>
        </dgm:pt>
      </mc:Choice>
      <mc:Fallback xmlns="">
        <dgm:pt modelId="{85A7AB66-CBA5-4927-8DE4-CB863E614965}">
          <dgm:prSet phldrT="[Text]" custT="1"/>
          <dgm:spPr/>
          <dgm:t>
            <a:bodyPr/>
            <a:lstStyle/>
            <a:p>
              <a:pPr/>
              <a:r>
                <a:rPr lang="en-US" sz="1400" b="0" i="0" dirty="0" smtClean="0">
                  <a:latin typeface="Cambria Math"/>
                </a:rPr>
                <a:t>𝑚_(𝑏𝑒𝑓 )</a:t>
              </a:r>
              <a:r>
                <a:rPr lang="en-US" sz="1400" b="0" i="0" dirty="0" smtClean="0">
                  <a:latin typeface="Cambria Math"/>
                  <a:ea typeface="Cambria Math"/>
                </a:rPr>
                <a:t>&gt; 𝑚_𝑎𝑓𝑡</a:t>
              </a:r>
              <a:endParaRPr lang="en-US" sz="1400" b="0" dirty="0"/>
            </a:p>
          </dgm:t>
        </dgm:pt>
      </mc:Fallback>
    </mc:AlternateContent>
    <dgm:pt modelId="{3169F429-2F3D-4681-9CB4-91C0627E7D62}" type="parTrans" cxnId="{F9F1C35F-69E1-4F05-A8E7-D1F38062A0A4}">
      <dgm:prSet/>
      <dgm:spPr/>
      <dgm:t>
        <a:bodyPr/>
        <a:lstStyle/>
        <a:p>
          <a:endParaRPr lang="en-US" sz="2400" b="0"/>
        </a:p>
      </dgm:t>
    </dgm:pt>
    <dgm:pt modelId="{7DC82ED0-C471-464A-8740-E2F654B055EE}" type="sibTrans" cxnId="{F9F1C35F-69E1-4F05-A8E7-D1F38062A0A4}">
      <dgm:prSet/>
      <dgm:spPr/>
      <dgm:t>
        <a:bodyPr/>
        <a:lstStyle/>
        <a:p>
          <a:endParaRPr lang="en-US" sz="2400" b="0"/>
        </a:p>
      </dgm:t>
    </dgm:pt>
    <mc:AlternateContent xmlns:mc="http://schemas.openxmlformats.org/markup-compatibility/2006" xmlns:a14="http://schemas.microsoft.com/office/drawing/2010/main">
      <mc:Choice Requires="a14">
        <dgm:pt modelId="{9BAA53CF-B058-4C26-BF89-8CEE17F4A114}">
          <dgm:prSet phldrT="[Text]" custT="1"/>
          <dgm:spPr/>
          <dgm:t>
            <a:bodyPr/>
            <a:lstStyle/>
            <a:p>
              <a:r>
                <a:rPr lang="en-US" sz="1400" b="0" dirty="0" smtClean="0"/>
                <a:t>Compute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400" b="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sz="1400" b="0" i="1" smtClean="0">
                          <a:latin typeface="Cambria Math"/>
                        </a:rPr>
                        <m:t>𝑝𝑟𝑜𝑓</m:t>
                      </m:r>
                    </m:e>
                    <m:sub>
                      <m:r>
                        <a:rPr lang="en-US" sz="1400" b="0" i="1" smtClean="0">
                          <a:latin typeface="Cambria Math"/>
                        </a:rPr>
                        <m:t>𝑏𝑖𝑛</m:t>
                      </m:r>
                    </m:sub>
                  </m:sSub>
                </m:oMath>
              </a14:m>
              <a:endParaRPr lang="en-US" sz="1400" b="0" dirty="0"/>
            </a:p>
          </dgm:t>
        </dgm:pt>
      </mc:Choice>
      <mc:Fallback xmlns="">
        <dgm:pt modelId="{9BAA53CF-B058-4C26-BF89-8CEE17F4A114}">
          <dgm:prSet phldrT="[Text]" custT="1"/>
          <dgm:spPr/>
          <dgm:t>
            <a:bodyPr/>
            <a:lstStyle/>
            <a:p>
              <a:r>
                <a:rPr lang="en-US" sz="1400" b="0" dirty="0" smtClean="0"/>
                <a:t>Compute </a:t>
              </a:r>
              <a:r>
                <a:rPr lang="en-US" sz="1400" b="0" i="0" smtClean="0">
                  <a:latin typeface="Cambria Math"/>
                </a:rPr>
                <a:t>〖𝑝𝑟𝑜𝑓〗_𝑏𝑖𝑛</a:t>
              </a:r>
              <a:endParaRPr lang="en-US" sz="1400" b="0" dirty="0"/>
            </a:p>
          </dgm:t>
        </dgm:pt>
      </mc:Fallback>
    </mc:AlternateContent>
    <dgm:pt modelId="{21029512-3A91-46DA-AFD7-6F62A5F2C36B}" type="parTrans" cxnId="{D6BAB1C3-CFE4-4BD3-B51D-9713B7FE0748}">
      <dgm:prSet/>
      <dgm:spPr/>
      <dgm:t>
        <a:bodyPr/>
        <a:lstStyle/>
        <a:p>
          <a:endParaRPr lang="en-US" sz="2400" b="0"/>
        </a:p>
      </dgm:t>
    </dgm:pt>
    <dgm:pt modelId="{5FB8C00F-F500-4501-82A4-E857B4D273AF}" type="sibTrans" cxnId="{D6BAB1C3-CFE4-4BD3-B51D-9713B7FE0748}">
      <dgm:prSet/>
      <dgm:spPr/>
      <dgm:t>
        <a:bodyPr/>
        <a:lstStyle/>
        <a:p>
          <a:endParaRPr lang="en-US" sz="2400" b="0"/>
        </a:p>
      </dgm:t>
    </dgm:pt>
    <dgm:pt modelId="{6D9E5730-9E6D-4E7D-B8AE-AF4AE5E4EE29}">
      <dgm:prSet phldrT="[Text]" custT="1"/>
      <dgm:spPr/>
      <dgm:t>
        <a:bodyPr/>
        <a:lstStyle/>
        <a:p>
          <a:r>
            <a:rPr lang="en-US" sz="1400" b="0" dirty="0" smtClean="0"/>
            <a:t>Release location</a:t>
          </a:r>
          <a:endParaRPr lang="en-US" sz="1400" b="0" dirty="0"/>
        </a:p>
      </dgm:t>
    </dgm:pt>
    <dgm:pt modelId="{992A2534-FBB9-4863-8450-8BAECB99E189}" type="parTrans" cxnId="{2DA70F57-7F93-4275-A3DB-0CBA25B07EEF}">
      <dgm:prSet/>
      <dgm:spPr/>
      <dgm:t>
        <a:bodyPr/>
        <a:lstStyle/>
        <a:p>
          <a:endParaRPr lang="en-US" sz="2400" b="0"/>
        </a:p>
      </dgm:t>
    </dgm:pt>
    <dgm:pt modelId="{0E25BA30-C8D9-4F04-9AEB-93487D9F4778}" type="sibTrans" cxnId="{2DA70F57-7F93-4275-A3DB-0CBA25B07EEF}">
      <dgm:prSet/>
      <dgm:spPr/>
      <dgm:t>
        <a:bodyPr/>
        <a:lstStyle/>
        <a:p>
          <a:endParaRPr lang="en-US" sz="2400" b="0"/>
        </a:p>
      </dgm:t>
    </dgm:pt>
    <mc:AlternateContent xmlns:mc="http://schemas.openxmlformats.org/markup-compatibility/2006" xmlns:a14="http://schemas.microsoft.com/office/drawing/2010/main">
      <mc:Choice Requires="a14">
        <dgm:pt modelId="{315EE970-BA92-45F2-898E-26E5380F79EB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𝑝𝑟𝑜𝑓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𝑏𝑖𝑛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=1?</m:t>
                    </m:r>
                  </m:oMath>
                </m:oMathPara>
              </a14:m>
              <a:endParaRPr lang="en-US" sz="1400" b="0" dirty="0"/>
            </a:p>
          </dgm:t>
        </dgm:pt>
      </mc:Choice>
      <mc:Fallback xmlns="">
        <dgm:pt modelId="{315EE970-BA92-45F2-898E-26E5380F79EB}">
          <dgm:prSet phldrT="[Text]" custT="1"/>
          <dgm:spPr/>
          <dgm:t>
            <a:bodyPr/>
            <a:lstStyle/>
            <a:p>
              <a:pPr/>
              <a:r>
                <a:rPr lang="en-US" sz="1400" b="0" i="0" smtClean="0">
                  <a:latin typeface="Cambria Math"/>
                </a:rPr>
                <a:t>〖𝑝𝑟𝑜𝑓〗_𝑏𝑖𝑛=1?</a:t>
              </a:r>
              <a:endParaRPr lang="en-US" sz="1400" b="0" dirty="0"/>
            </a:p>
          </dgm:t>
        </dgm:pt>
      </mc:Fallback>
    </mc:AlternateContent>
    <dgm:pt modelId="{F853565C-FA49-47CF-9F51-B32BACF5F94A}" type="parTrans" cxnId="{12803174-BAFD-40EE-BBC0-15A076373334}">
      <dgm:prSet/>
      <dgm:spPr/>
      <dgm:t>
        <a:bodyPr/>
        <a:lstStyle/>
        <a:p>
          <a:endParaRPr lang="en-US" sz="2400" b="0"/>
        </a:p>
      </dgm:t>
    </dgm:pt>
    <dgm:pt modelId="{A406F1F6-67FA-44B3-816B-61F46643888F}" type="sibTrans" cxnId="{12803174-BAFD-40EE-BBC0-15A076373334}">
      <dgm:prSet/>
      <dgm:spPr/>
      <dgm:t>
        <a:bodyPr/>
        <a:lstStyle/>
        <a:p>
          <a:endParaRPr lang="en-US" sz="2400" b="0"/>
        </a:p>
      </dgm:t>
    </dgm:pt>
    <dgm:pt modelId="{A30D551A-095A-41EB-BEFA-690131AEBD27}">
      <dgm:prSet phldrT="[Text]" custT="1"/>
      <dgm:spPr/>
      <dgm:t>
        <a:bodyPr/>
        <a:lstStyle/>
        <a:p>
          <a:r>
            <a:rPr lang="en-US" sz="1400" b="0" dirty="0" smtClean="0"/>
            <a:t>Protect location</a:t>
          </a:r>
          <a:endParaRPr lang="en-US" sz="1400" b="0" dirty="0"/>
        </a:p>
      </dgm:t>
    </dgm:pt>
    <dgm:pt modelId="{FBA6F66B-7075-417E-912C-E98F26C13552}" type="parTrans" cxnId="{81A18872-A67F-4C0F-904A-53FBA0A7D4F9}">
      <dgm:prSet/>
      <dgm:spPr/>
      <dgm:t>
        <a:bodyPr/>
        <a:lstStyle/>
        <a:p>
          <a:endParaRPr lang="en-US" sz="2400" b="0"/>
        </a:p>
      </dgm:t>
    </dgm:pt>
    <dgm:pt modelId="{7B9AEFB3-6954-4188-9427-A9A566B1279C}" type="sibTrans" cxnId="{81A18872-A67F-4C0F-904A-53FBA0A7D4F9}">
      <dgm:prSet/>
      <dgm:spPr/>
      <dgm:t>
        <a:bodyPr/>
        <a:lstStyle/>
        <a:p>
          <a:endParaRPr lang="en-US" sz="2400" b="0"/>
        </a:p>
      </dgm:t>
    </dgm:pt>
    <dgm:pt modelId="{0F89CE0B-6D6B-4393-9C91-2A4613946CFA}">
      <dgm:prSet phldrT="[Text]" custT="1"/>
      <dgm:spPr/>
      <dgm:t>
        <a:bodyPr/>
        <a:lstStyle/>
        <a:p>
          <a:r>
            <a:rPr lang="en-US" sz="1400" b="0" dirty="0" smtClean="0"/>
            <a:t>Release location</a:t>
          </a:r>
          <a:endParaRPr lang="en-US" sz="1400" b="0" dirty="0"/>
        </a:p>
      </dgm:t>
    </dgm:pt>
    <dgm:pt modelId="{BCD74B94-D35E-4E94-B35C-01A1F35F7C81}" type="parTrans" cxnId="{9F3B1CD9-7703-4BB9-80BD-616A0A047C7B}">
      <dgm:prSet/>
      <dgm:spPr/>
      <dgm:t>
        <a:bodyPr/>
        <a:lstStyle/>
        <a:p>
          <a:endParaRPr lang="en-US" sz="2400" b="0"/>
        </a:p>
      </dgm:t>
    </dgm:pt>
    <dgm:pt modelId="{E196C22B-6F63-40A4-BCBC-774850925BD8}" type="sibTrans" cxnId="{9F3B1CD9-7703-4BB9-80BD-616A0A047C7B}">
      <dgm:prSet/>
      <dgm:spPr/>
      <dgm:t>
        <a:bodyPr/>
        <a:lstStyle/>
        <a:p>
          <a:endParaRPr lang="en-US" sz="2400" b="0"/>
        </a:p>
      </dgm:t>
    </dgm:pt>
    <dgm:pt modelId="{6B694A53-89AA-4076-9D22-23203A64DA2E}" type="pres">
      <dgm:prSet presAssocID="{E67F8DF1-5925-40ED-9F3C-A2BE5554C84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1F6BD8-B096-4E9B-8851-2D71B4553D41}" type="pres">
      <dgm:prSet presAssocID="{E67F8DF1-5925-40ED-9F3C-A2BE5554C849}" presName="hierFlow" presStyleCnt="0"/>
      <dgm:spPr/>
      <dgm:t>
        <a:bodyPr/>
        <a:lstStyle/>
        <a:p>
          <a:endParaRPr lang="en-US"/>
        </a:p>
      </dgm:t>
    </dgm:pt>
    <dgm:pt modelId="{1DB08069-9CCB-4529-A962-C0357D5AEF2B}" type="pres">
      <dgm:prSet presAssocID="{E67F8DF1-5925-40ED-9F3C-A2BE5554C849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AF4159D-747A-42FB-9811-1BDF0BFD5B77}" type="pres">
      <dgm:prSet presAssocID="{8AEA5581-2004-4BDF-8292-815919FC4836}" presName="Name14" presStyleCnt="0"/>
      <dgm:spPr/>
      <dgm:t>
        <a:bodyPr/>
        <a:lstStyle/>
        <a:p>
          <a:endParaRPr lang="en-US"/>
        </a:p>
      </dgm:t>
    </dgm:pt>
    <dgm:pt modelId="{7D6528F2-CFF7-4F85-952D-8256B3F06E48}" type="pres">
      <dgm:prSet presAssocID="{8AEA5581-2004-4BDF-8292-815919FC4836}" presName="level1Shape" presStyleLbl="node0" presStyleIdx="0" presStyleCnt="1" custScaleX="3535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9BD0FC-30A6-4DCE-93B7-C4293ED846AA}" type="pres">
      <dgm:prSet presAssocID="{8AEA5581-2004-4BDF-8292-815919FC4836}" presName="hierChild2" presStyleCnt="0"/>
      <dgm:spPr/>
      <dgm:t>
        <a:bodyPr/>
        <a:lstStyle/>
        <a:p>
          <a:endParaRPr lang="en-US"/>
        </a:p>
      </dgm:t>
    </dgm:pt>
    <dgm:pt modelId="{F84E6CF5-C0F8-4E89-96F9-93C4AE9A52ED}" type="pres">
      <dgm:prSet presAssocID="{3169F429-2F3D-4681-9CB4-91C0627E7D62}" presName="Name19" presStyleLbl="parChTrans1D2" presStyleIdx="0" presStyleCnt="1"/>
      <dgm:spPr/>
      <dgm:t>
        <a:bodyPr/>
        <a:lstStyle/>
        <a:p>
          <a:endParaRPr lang="en-US"/>
        </a:p>
      </dgm:t>
    </dgm:pt>
    <dgm:pt modelId="{4A45EBE2-E1DA-4D72-B146-9602C86100AC}" type="pres">
      <dgm:prSet presAssocID="{85A7AB66-CBA5-4927-8DE4-CB863E614965}" presName="Name21" presStyleCnt="0"/>
      <dgm:spPr/>
      <dgm:t>
        <a:bodyPr/>
        <a:lstStyle/>
        <a:p>
          <a:endParaRPr lang="en-US"/>
        </a:p>
      </dgm:t>
    </dgm:pt>
    <dgm:pt modelId="{D18E3922-5FFE-4E00-8B71-47F64C5026D4}" type="pres">
      <dgm:prSet presAssocID="{85A7AB66-CBA5-4927-8DE4-CB863E614965}" presName="level2Shape" presStyleLbl="node2" presStyleIdx="0" presStyleCnt="1" custScaleX="182359" custScaleY="73353"/>
      <dgm:spPr/>
      <dgm:t>
        <a:bodyPr/>
        <a:lstStyle/>
        <a:p>
          <a:endParaRPr lang="en-US"/>
        </a:p>
      </dgm:t>
    </dgm:pt>
    <dgm:pt modelId="{34350203-6132-4774-8AAA-3AA2E8012D45}" type="pres">
      <dgm:prSet presAssocID="{85A7AB66-CBA5-4927-8DE4-CB863E614965}" presName="hierChild3" presStyleCnt="0"/>
      <dgm:spPr/>
      <dgm:t>
        <a:bodyPr/>
        <a:lstStyle/>
        <a:p>
          <a:endParaRPr lang="en-US"/>
        </a:p>
      </dgm:t>
    </dgm:pt>
    <dgm:pt modelId="{9C47E5F4-17CF-430F-BB5F-2B6A35D3E9E9}" type="pres">
      <dgm:prSet presAssocID="{21029512-3A91-46DA-AFD7-6F62A5F2C36B}" presName="Name19" presStyleLbl="parChTrans1D3" presStyleIdx="0" presStyleCnt="2"/>
      <dgm:spPr/>
      <dgm:t>
        <a:bodyPr/>
        <a:lstStyle/>
        <a:p>
          <a:endParaRPr lang="en-US"/>
        </a:p>
      </dgm:t>
    </dgm:pt>
    <dgm:pt modelId="{77BDA8E8-D33A-493A-841C-4C4F9FFB5A3E}" type="pres">
      <dgm:prSet presAssocID="{9BAA53CF-B058-4C26-BF89-8CEE17F4A114}" presName="Name21" presStyleCnt="0"/>
      <dgm:spPr/>
      <dgm:t>
        <a:bodyPr/>
        <a:lstStyle/>
        <a:p>
          <a:endParaRPr lang="en-US"/>
        </a:p>
      </dgm:t>
    </dgm:pt>
    <dgm:pt modelId="{69BB3B87-389B-4697-A9DE-F406D817A3C0}" type="pres">
      <dgm:prSet presAssocID="{9BAA53CF-B058-4C26-BF89-8CEE17F4A114}" presName="level2Shape" presStyleLbl="node3" presStyleIdx="0" presStyleCnt="2"/>
      <dgm:spPr/>
      <dgm:t>
        <a:bodyPr/>
        <a:lstStyle/>
        <a:p>
          <a:endParaRPr lang="en-US"/>
        </a:p>
      </dgm:t>
    </dgm:pt>
    <dgm:pt modelId="{C8C4A430-DF30-4FFD-BFC0-C9AC0A928602}" type="pres">
      <dgm:prSet presAssocID="{9BAA53CF-B058-4C26-BF89-8CEE17F4A114}" presName="hierChild3" presStyleCnt="0"/>
      <dgm:spPr/>
      <dgm:t>
        <a:bodyPr/>
        <a:lstStyle/>
        <a:p>
          <a:endParaRPr lang="en-US"/>
        </a:p>
      </dgm:t>
    </dgm:pt>
    <dgm:pt modelId="{83AC3FD3-116A-49D3-A762-D68936DA83E9}" type="pres">
      <dgm:prSet presAssocID="{F853565C-FA49-47CF-9F51-B32BACF5F94A}" presName="Name19" presStyleLbl="parChTrans1D4" presStyleIdx="0" presStyleCnt="3"/>
      <dgm:spPr/>
      <dgm:t>
        <a:bodyPr/>
        <a:lstStyle/>
        <a:p>
          <a:endParaRPr lang="en-US"/>
        </a:p>
      </dgm:t>
    </dgm:pt>
    <dgm:pt modelId="{23D8B5D9-FB11-4D0B-84E5-A69BB0E5C031}" type="pres">
      <dgm:prSet presAssocID="{315EE970-BA92-45F2-898E-26E5380F79EB}" presName="Name21" presStyleCnt="0"/>
      <dgm:spPr/>
      <dgm:t>
        <a:bodyPr/>
        <a:lstStyle/>
        <a:p>
          <a:endParaRPr lang="en-US"/>
        </a:p>
      </dgm:t>
    </dgm:pt>
    <dgm:pt modelId="{40EE42C7-DFB5-42BC-8312-5C323AA71BCC}" type="pres">
      <dgm:prSet presAssocID="{315EE970-BA92-45F2-898E-26E5380F79EB}" presName="level2Shape" presStyleLbl="node4" presStyleIdx="0" presStyleCnt="3" custScaleX="127428"/>
      <dgm:spPr/>
      <dgm:t>
        <a:bodyPr/>
        <a:lstStyle/>
        <a:p>
          <a:endParaRPr lang="en-US"/>
        </a:p>
      </dgm:t>
    </dgm:pt>
    <dgm:pt modelId="{DA205FC6-8070-4341-9E28-3BD05B006B4B}" type="pres">
      <dgm:prSet presAssocID="{315EE970-BA92-45F2-898E-26E5380F79EB}" presName="hierChild3" presStyleCnt="0"/>
      <dgm:spPr/>
      <dgm:t>
        <a:bodyPr/>
        <a:lstStyle/>
        <a:p>
          <a:endParaRPr lang="en-US"/>
        </a:p>
      </dgm:t>
    </dgm:pt>
    <dgm:pt modelId="{0C2D9560-4AFB-4441-A5D4-3A51383EB2B8}" type="pres">
      <dgm:prSet presAssocID="{FBA6F66B-7075-417E-912C-E98F26C13552}" presName="Name19" presStyleLbl="parChTrans1D4" presStyleIdx="1" presStyleCnt="3"/>
      <dgm:spPr/>
      <dgm:t>
        <a:bodyPr/>
        <a:lstStyle/>
        <a:p>
          <a:endParaRPr lang="en-US"/>
        </a:p>
      </dgm:t>
    </dgm:pt>
    <dgm:pt modelId="{83924CCE-6C66-4CB9-966E-913B11AD67ED}" type="pres">
      <dgm:prSet presAssocID="{A30D551A-095A-41EB-BEFA-690131AEBD27}" presName="Name21" presStyleCnt="0"/>
      <dgm:spPr/>
      <dgm:t>
        <a:bodyPr/>
        <a:lstStyle/>
        <a:p>
          <a:endParaRPr lang="en-US"/>
        </a:p>
      </dgm:t>
    </dgm:pt>
    <dgm:pt modelId="{71E6132B-031E-4369-8EE4-2934105EDCA9}" type="pres">
      <dgm:prSet presAssocID="{A30D551A-095A-41EB-BEFA-690131AEBD27}" presName="level2Shape" presStyleLbl="node4" presStyleIdx="1" presStyleCnt="3"/>
      <dgm:spPr/>
      <dgm:t>
        <a:bodyPr/>
        <a:lstStyle/>
        <a:p>
          <a:endParaRPr lang="en-US"/>
        </a:p>
      </dgm:t>
    </dgm:pt>
    <dgm:pt modelId="{4464DD04-9A61-4653-9A42-6C5D11E34869}" type="pres">
      <dgm:prSet presAssocID="{A30D551A-095A-41EB-BEFA-690131AEBD27}" presName="hierChild3" presStyleCnt="0"/>
      <dgm:spPr/>
      <dgm:t>
        <a:bodyPr/>
        <a:lstStyle/>
        <a:p>
          <a:endParaRPr lang="en-US"/>
        </a:p>
      </dgm:t>
    </dgm:pt>
    <dgm:pt modelId="{6B6FDAFB-320D-49C7-909E-49DA37249823}" type="pres">
      <dgm:prSet presAssocID="{BCD74B94-D35E-4E94-B35C-01A1F35F7C81}" presName="Name19" presStyleLbl="parChTrans1D4" presStyleIdx="2" presStyleCnt="3"/>
      <dgm:spPr/>
      <dgm:t>
        <a:bodyPr/>
        <a:lstStyle/>
        <a:p>
          <a:endParaRPr lang="en-US"/>
        </a:p>
      </dgm:t>
    </dgm:pt>
    <dgm:pt modelId="{9B84A162-8E89-45BF-A0F4-F4D31FA282C8}" type="pres">
      <dgm:prSet presAssocID="{0F89CE0B-6D6B-4393-9C91-2A4613946CFA}" presName="Name21" presStyleCnt="0"/>
      <dgm:spPr/>
      <dgm:t>
        <a:bodyPr/>
        <a:lstStyle/>
        <a:p>
          <a:endParaRPr lang="en-US"/>
        </a:p>
      </dgm:t>
    </dgm:pt>
    <dgm:pt modelId="{C34F401A-E60C-421C-8482-85AAD8E704AE}" type="pres">
      <dgm:prSet presAssocID="{0F89CE0B-6D6B-4393-9C91-2A4613946CFA}" presName="level2Shape" presStyleLbl="node4" presStyleIdx="2" presStyleCnt="3"/>
      <dgm:spPr/>
      <dgm:t>
        <a:bodyPr/>
        <a:lstStyle/>
        <a:p>
          <a:endParaRPr lang="en-US"/>
        </a:p>
      </dgm:t>
    </dgm:pt>
    <dgm:pt modelId="{5BB65FF4-8250-41EB-B046-DCCEDCE2FB62}" type="pres">
      <dgm:prSet presAssocID="{0F89CE0B-6D6B-4393-9C91-2A4613946CFA}" presName="hierChild3" presStyleCnt="0"/>
      <dgm:spPr/>
      <dgm:t>
        <a:bodyPr/>
        <a:lstStyle/>
        <a:p>
          <a:endParaRPr lang="en-US"/>
        </a:p>
      </dgm:t>
    </dgm:pt>
    <dgm:pt modelId="{7EF29943-866B-4E6F-904D-0FD1A2C0C031}" type="pres">
      <dgm:prSet presAssocID="{992A2534-FBB9-4863-8450-8BAECB99E189}" presName="Name19" presStyleLbl="parChTrans1D3" presStyleIdx="1" presStyleCnt="2"/>
      <dgm:spPr/>
      <dgm:t>
        <a:bodyPr/>
        <a:lstStyle/>
        <a:p>
          <a:endParaRPr lang="en-US"/>
        </a:p>
      </dgm:t>
    </dgm:pt>
    <dgm:pt modelId="{71FFC5E6-FD5E-4D3F-9FA5-51332802F22D}" type="pres">
      <dgm:prSet presAssocID="{6D9E5730-9E6D-4E7D-B8AE-AF4AE5E4EE29}" presName="Name21" presStyleCnt="0"/>
      <dgm:spPr/>
      <dgm:t>
        <a:bodyPr/>
        <a:lstStyle/>
        <a:p>
          <a:endParaRPr lang="en-US"/>
        </a:p>
      </dgm:t>
    </dgm:pt>
    <dgm:pt modelId="{7E9EDB94-E34A-475E-9EB1-619F550526E1}" type="pres">
      <dgm:prSet presAssocID="{6D9E5730-9E6D-4E7D-B8AE-AF4AE5E4EE29}" presName="level2Shape" presStyleLbl="node3" presStyleIdx="1" presStyleCnt="2"/>
      <dgm:spPr/>
      <dgm:t>
        <a:bodyPr/>
        <a:lstStyle/>
        <a:p>
          <a:endParaRPr lang="en-US"/>
        </a:p>
      </dgm:t>
    </dgm:pt>
    <dgm:pt modelId="{819E45E3-EBCB-423E-ACD4-750A2816713D}" type="pres">
      <dgm:prSet presAssocID="{6D9E5730-9E6D-4E7D-B8AE-AF4AE5E4EE29}" presName="hierChild3" presStyleCnt="0"/>
      <dgm:spPr/>
      <dgm:t>
        <a:bodyPr/>
        <a:lstStyle/>
        <a:p>
          <a:endParaRPr lang="en-US"/>
        </a:p>
      </dgm:t>
    </dgm:pt>
    <dgm:pt modelId="{8CC7CC2D-C547-4B95-8D11-E26A9EDC3671}" type="pres">
      <dgm:prSet presAssocID="{E67F8DF1-5925-40ED-9F3C-A2BE5554C849}" presName="bgShapesFlow" presStyleCnt="0"/>
      <dgm:spPr/>
      <dgm:t>
        <a:bodyPr/>
        <a:lstStyle/>
        <a:p>
          <a:endParaRPr lang="en-US"/>
        </a:p>
      </dgm:t>
    </dgm:pt>
  </dgm:ptLst>
  <dgm:cxnLst>
    <dgm:cxn modelId="{81A18872-A67F-4C0F-904A-53FBA0A7D4F9}" srcId="{315EE970-BA92-45F2-898E-26E5380F79EB}" destId="{A30D551A-095A-41EB-BEFA-690131AEBD27}" srcOrd="0" destOrd="0" parTransId="{FBA6F66B-7075-417E-912C-E98F26C13552}" sibTransId="{7B9AEFB3-6954-4188-9427-A9A566B1279C}"/>
    <dgm:cxn modelId="{59A625B8-FE1A-471A-9F4E-2F48C13D0434}" type="presOf" srcId="{0F89CE0B-6D6B-4393-9C91-2A4613946CFA}" destId="{C34F401A-E60C-421C-8482-85AAD8E704AE}" srcOrd="0" destOrd="0" presId="urn:microsoft.com/office/officeart/2005/8/layout/hierarchy6"/>
    <dgm:cxn modelId="{2381B24B-4982-4045-A91B-42E7DABE51D4}" type="presOf" srcId="{992A2534-FBB9-4863-8450-8BAECB99E189}" destId="{7EF29943-866B-4E6F-904D-0FD1A2C0C031}" srcOrd="0" destOrd="0" presId="urn:microsoft.com/office/officeart/2005/8/layout/hierarchy6"/>
    <dgm:cxn modelId="{B6FCC7E5-C563-4B93-A3E9-A3297838C2E3}" type="presOf" srcId="{A30D551A-095A-41EB-BEFA-690131AEBD27}" destId="{71E6132B-031E-4369-8EE4-2934105EDCA9}" srcOrd="0" destOrd="0" presId="urn:microsoft.com/office/officeart/2005/8/layout/hierarchy6"/>
    <dgm:cxn modelId="{D6BAB1C3-CFE4-4BD3-B51D-9713B7FE0748}" srcId="{85A7AB66-CBA5-4927-8DE4-CB863E614965}" destId="{9BAA53CF-B058-4C26-BF89-8CEE17F4A114}" srcOrd="0" destOrd="0" parTransId="{21029512-3A91-46DA-AFD7-6F62A5F2C36B}" sibTransId="{5FB8C00F-F500-4501-82A4-E857B4D273AF}"/>
    <dgm:cxn modelId="{569AE664-DFFA-42E6-AFC1-6A52300A7C8D}" srcId="{E67F8DF1-5925-40ED-9F3C-A2BE5554C849}" destId="{8AEA5581-2004-4BDF-8292-815919FC4836}" srcOrd="0" destOrd="0" parTransId="{8542A70C-990E-49D2-A33A-5EC4902815EE}" sibTransId="{85D4A69A-0648-47DA-B0E1-A3CC398211A8}"/>
    <dgm:cxn modelId="{E0965A8D-7790-42A7-929A-71838BA8B888}" type="presOf" srcId="{BCD74B94-D35E-4E94-B35C-01A1F35F7C81}" destId="{6B6FDAFB-320D-49C7-909E-49DA37249823}" srcOrd="0" destOrd="0" presId="urn:microsoft.com/office/officeart/2005/8/layout/hierarchy6"/>
    <dgm:cxn modelId="{665FC3B3-C26D-4948-81D5-2645B69919BA}" type="presOf" srcId="{9BAA53CF-B058-4C26-BF89-8CEE17F4A114}" destId="{69BB3B87-389B-4697-A9DE-F406D817A3C0}" srcOrd="0" destOrd="0" presId="urn:microsoft.com/office/officeart/2005/8/layout/hierarchy6"/>
    <dgm:cxn modelId="{9CC7BFCA-5946-4E55-986A-0430002D54CB}" type="presOf" srcId="{315EE970-BA92-45F2-898E-26E5380F79EB}" destId="{40EE42C7-DFB5-42BC-8312-5C323AA71BCC}" srcOrd="0" destOrd="0" presId="urn:microsoft.com/office/officeart/2005/8/layout/hierarchy6"/>
    <dgm:cxn modelId="{81BD7D6D-7DD7-4084-B7A6-AF3E3740A630}" type="presOf" srcId="{3169F429-2F3D-4681-9CB4-91C0627E7D62}" destId="{F84E6CF5-C0F8-4E89-96F9-93C4AE9A52ED}" srcOrd="0" destOrd="0" presId="urn:microsoft.com/office/officeart/2005/8/layout/hierarchy6"/>
    <dgm:cxn modelId="{F9F1C35F-69E1-4F05-A8E7-D1F38062A0A4}" srcId="{8AEA5581-2004-4BDF-8292-815919FC4836}" destId="{85A7AB66-CBA5-4927-8DE4-CB863E614965}" srcOrd="0" destOrd="0" parTransId="{3169F429-2F3D-4681-9CB4-91C0627E7D62}" sibTransId="{7DC82ED0-C471-464A-8740-E2F654B055EE}"/>
    <dgm:cxn modelId="{4E93D919-5E60-449A-95C9-716D941B7F66}" type="presOf" srcId="{6D9E5730-9E6D-4E7D-B8AE-AF4AE5E4EE29}" destId="{7E9EDB94-E34A-475E-9EB1-619F550526E1}" srcOrd="0" destOrd="0" presId="urn:microsoft.com/office/officeart/2005/8/layout/hierarchy6"/>
    <dgm:cxn modelId="{4FC5A6B4-D94C-46A9-A254-4219D433878E}" type="presOf" srcId="{FBA6F66B-7075-417E-912C-E98F26C13552}" destId="{0C2D9560-4AFB-4441-A5D4-3A51383EB2B8}" srcOrd="0" destOrd="0" presId="urn:microsoft.com/office/officeart/2005/8/layout/hierarchy6"/>
    <dgm:cxn modelId="{65E13D33-0EA1-49EA-8653-593DA5228AFA}" type="presOf" srcId="{21029512-3A91-46DA-AFD7-6F62A5F2C36B}" destId="{9C47E5F4-17CF-430F-BB5F-2B6A35D3E9E9}" srcOrd="0" destOrd="0" presId="urn:microsoft.com/office/officeart/2005/8/layout/hierarchy6"/>
    <dgm:cxn modelId="{82EEC622-A5C3-4A12-994A-4C27064DCD22}" type="presOf" srcId="{E67F8DF1-5925-40ED-9F3C-A2BE5554C849}" destId="{6B694A53-89AA-4076-9D22-23203A64DA2E}" srcOrd="0" destOrd="0" presId="urn:microsoft.com/office/officeart/2005/8/layout/hierarchy6"/>
    <dgm:cxn modelId="{9F574DE2-17F8-42B5-88AF-557D65E4E5E8}" type="presOf" srcId="{F853565C-FA49-47CF-9F51-B32BACF5F94A}" destId="{83AC3FD3-116A-49D3-A762-D68936DA83E9}" srcOrd="0" destOrd="0" presId="urn:microsoft.com/office/officeart/2005/8/layout/hierarchy6"/>
    <dgm:cxn modelId="{2DA70F57-7F93-4275-A3DB-0CBA25B07EEF}" srcId="{85A7AB66-CBA5-4927-8DE4-CB863E614965}" destId="{6D9E5730-9E6D-4E7D-B8AE-AF4AE5E4EE29}" srcOrd="1" destOrd="0" parTransId="{992A2534-FBB9-4863-8450-8BAECB99E189}" sibTransId="{0E25BA30-C8D9-4F04-9AEB-93487D9F4778}"/>
    <dgm:cxn modelId="{55B63FA6-3E12-4BFC-A80B-C5D0C3D1BB53}" type="presOf" srcId="{8AEA5581-2004-4BDF-8292-815919FC4836}" destId="{7D6528F2-CFF7-4F85-952D-8256B3F06E48}" srcOrd="0" destOrd="0" presId="urn:microsoft.com/office/officeart/2005/8/layout/hierarchy6"/>
    <dgm:cxn modelId="{9F3B1CD9-7703-4BB9-80BD-616A0A047C7B}" srcId="{315EE970-BA92-45F2-898E-26E5380F79EB}" destId="{0F89CE0B-6D6B-4393-9C91-2A4613946CFA}" srcOrd="1" destOrd="0" parTransId="{BCD74B94-D35E-4E94-B35C-01A1F35F7C81}" sibTransId="{E196C22B-6F63-40A4-BCBC-774850925BD8}"/>
    <dgm:cxn modelId="{6883B1AD-5564-4369-9A3D-DC937EF611AF}" type="presOf" srcId="{85A7AB66-CBA5-4927-8DE4-CB863E614965}" destId="{D18E3922-5FFE-4E00-8B71-47F64C5026D4}" srcOrd="0" destOrd="0" presId="urn:microsoft.com/office/officeart/2005/8/layout/hierarchy6"/>
    <dgm:cxn modelId="{12803174-BAFD-40EE-BBC0-15A076373334}" srcId="{9BAA53CF-B058-4C26-BF89-8CEE17F4A114}" destId="{315EE970-BA92-45F2-898E-26E5380F79EB}" srcOrd="0" destOrd="0" parTransId="{F853565C-FA49-47CF-9F51-B32BACF5F94A}" sibTransId="{A406F1F6-67FA-44B3-816B-61F46643888F}"/>
    <dgm:cxn modelId="{C93E5458-EF87-4746-A0A7-5868E9BB77C4}" type="presParOf" srcId="{6B694A53-89AA-4076-9D22-23203A64DA2E}" destId="{3D1F6BD8-B096-4E9B-8851-2D71B4553D41}" srcOrd="0" destOrd="0" presId="urn:microsoft.com/office/officeart/2005/8/layout/hierarchy6"/>
    <dgm:cxn modelId="{45D034DB-AF1D-4922-9D1C-9F3291FBC81F}" type="presParOf" srcId="{3D1F6BD8-B096-4E9B-8851-2D71B4553D41}" destId="{1DB08069-9CCB-4529-A962-C0357D5AEF2B}" srcOrd="0" destOrd="0" presId="urn:microsoft.com/office/officeart/2005/8/layout/hierarchy6"/>
    <dgm:cxn modelId="{F2B3D0DF-8B1A-474D-83F8-B7D1DC086BC6}" type="presParOf" srcId="{1DB08069-9CCB-4529-A962-C0357D5AEF2B}" destId="{FAF4159D-747A-42FB-9811-1BDF0BFD5B77}" srcOrd="0" destOrd="0" presId="urn:microsoft.com/office/officeart/2005/8/layout/hierarchy6"/>
    <dgm:cxn modelId="{BA501B9B-EB89-4928-A9A3-10CECCB314B2}" type="presParOf" srcId="{FAF4159D-747A-42FB-9811-1BDF0BFD5B77}" destId="{7D6528F2-CFF7-4F85-952D-8256B3F06E48}" srcOrd="0" destOrd="0" presId="urn:microsoft.com/office/officeart/2005/8/layout/hierarchy6"/>
    <dgm:cxn modelId="{94DF3AFB-895C-4E95-9BF3-D53CA2E47C76}" type="presParOf" srcId="{FAF4159D-747A-42FB-9811-1BDF0BFD5B77}" destId="{9B9BD0FC-30A6-4DCE-93B7-C4293ED846AA}" srcOrd="1" destOrd="0" presId="urn:microsoft.com/office/officeart/2005/8/layout/hierarchy6"/>
    <dgm:cxn modelId="{DFEC9A59-661A-437A-80CF-4CB37E661211}" type="presParOf" srcId="{9B9BD0FC-30A6-4DCE-93B7-C4293ED846AA}" destId="{F84E6CF5-C0F8-4E89-96F9-93C4AE9A52ED}" srcOrd="0" destOrd="0" presId="urn:microsoft.com/office/officeart/2005/8/layout/hierarchy6"/>
    <dgm:cxn modelId="{618F4144-40BF-4F14-BA0D-D46B90AB0C0A}" type="presParOf" srcId="{9B9BD0FC-30A6-4DCE-93B7-C4293ED846AA}" destId="{4A45EBE2-E1DA-4D72-B146-9602C86100AC}" srcOrd="1" destOrd="0" presId="urn:microsoft.com/office/officeart/2005/8/layout/hierarchy6"/>
    <dgm:cxn modelId="{7E9447E1-A0D7-4167-AB09-C9E4A40219B0}" type="presParOf" srcId="{4A45EBE2-E1DA-4D72-B146-9602C86100AC}" destId="{D18E3922-5FFE-4E00-8B71-47F64C5026D4}" srcOrd="0" destOrd="0" presId="urn:microsoft.com/office/officeart/2005/8/layout/hierarchy6"/>
    <dgm:cxn modelId="{E7F254DC-AE2C-45EE-ADE9-BCBF72F27227}" type="presParOf" srcId="{4A45EBE2-E1DA-4D72-B146-9602C86100AC}" destId="{34350203-6132-4774-8AAA-3AA2E8012D45}" srcOrd="1" destOrd="0" presId="urn:microsoft.com/office/officeart/2005/8/layout/hierarchy6"/>
    <dgm:cxn modelId="{5A489B24-8D54-4675-AAD1-E83A4C00A0F5}" type="presParOf" srcId="{34350203-6132-4774-8AAA-3AA2E8012D45}" destId="{9C47E5F4-17CF-430F-BB5F-2B6A35D3E9E9}" srcOrd="0" destOrd="0" presId="urn:microsoft.com/office/officeart/2005/8/layout/hierarchy6"/>
    <dgm:cxn modelId="{209247AE-7D5F-4506-91DB-5D0957AA839F}" type="presParOf" srcId="{34350203-6132-4774-8AAA-3AA2E8012D45}" destId="{77BDA8E8-D33A-493A-841C-4C4F9FFB5A3E}" srcOrd="1" destOrd="0" presId="urn:microsoft.com/office/officeart/2005/8/layout/hierarchy6"/>
    <dgm:cxn modelId="{CCE8876E-A418-47EC-B071-C3BC63B2F9E5}" type="presParOf" srcId="{77BDA8E8-D33A-493A-841C-4C4F9FFB5A3E}" destId="{69BB3B87-389B-4697-A9DE-F406D817A3C0}" srcOrd="0" destOrd="0" presId="urn:microsoft.com/office/officeart/2005/8/layout/hierarchy6"/>
    <dgm:cxn modelId="{D13D1B5E-9AE5-4237-8D26-3DD5943DF8A7}" type="presParOf" srcId="{77BDA8E8-D33A-493A-841C-4C4F9FFB5A3E}" destId="{C8C4A430-DF30-4FFD-BFC0-C9AC0A928602}" srcOrd="1" destOrd="0" presId="urn:microsoft.com/office/officeart/2005/8/layout/hierarchy6"/>
    <dgm:cxn modelId="{FC4B5A1A-7B96-42BD-89E2-335CE1F55150}" type="presParOf" srcId="{C8C4A430-DF30-4FFD-BFC0-C9AC0A928602}" destId="{83AC3FD3-116A-49D3-A762-D68936DA83E9}" srcOrd="0" destOrd="0" presId="urn:microsoft.com/office/officeart/2005/8/layout/hierarchy6"/>
    <dgm:cxn modelId="{F5E6A737-F177-4A2C-86D4-E28C4796CDF2}" type="presParOf" srcId="{C8C4A430-DF30-4FFD-BFC0-C9AC0A928602}" destId="{23D8B5D9-FB11-4D0B-84E5-A69BB0E5C031}" srcOrd="1" destOrd="0" presId="urn:microsoft.com/office/officeart/2005/8/layout/hierarchy6"/>
    <dgm:cxn modelId="{5F966F2D-D046-42AB-B9BD-698194D77CB7}" type="presParOf" srcId="{23D8B5D9-FB11-4D0B-84E5-A69BB0E5C031}" destId="{40EE42C7-DFB5-42BC-8312-5C323AA71BCC}" srcOrd="0" destOrd="0" presId="urn:microsoft.com/office/officeart/2005/8/layout/hierarchy6"/>
    <dgm:cxn modelId="{58F5220E-FCFD-4DB9-A532-C988C82C4DFD}" type="presParOf" srcId="{23D8B5D9-FB11-4D0B-84E5-A69BB0E5C031}" destId="{DA205FC6-8070-4341-9E28-3BD05B006B4B}" srcOrd="1" destOrd="0" presId="urn:microsoft.com/office/officeart/2005/8/layout/hierarchy6"/>
    <dgm:cxn modelId="{3ECC91F1-64A7-4EF4-BE28-15882A6ABE40}" type="presParOf" srcId="{DA205FC6-8070-4341-9E28-3BD05B006B4B}" destId="{0C2D9560-4AFB-4441-A5D4-3A51383EB2B8}" srcOrd="0" destOrd="0" presId="urn:microsoft.com/office/officeart/2005/8/layout/hierarchy6"/>
    <dgm:cxn modelId="{EF46C12E-4A7B-4C9E-9B86-0C623A9C8527}" type="presParOf" srcId="{DA205FC6-8070-4341-9E28-3BD05B006B4B}" destId="{83924CCE-6C66-4CB9-966E-913B11AD67ED}" srcOrd="1" destOrd="0" presId="urn:microsoft.com/office/officeart/2005/8/layout/hierarchy6"/>
    <dgm:cxn modelId="{CD786002-0B26-4B91-9754-2F9880CD6F51}" type="presParOf" srcId="{83924CCE-6C66-4CB9-966E-913B11AD67ED}" destId="{71E6132B-031E-4369-8EE4-2934105EDCA9}" srcOrd="0" destOrd="0" presId="urn:microsoft.com/office/officeart/2005/8/layout/hierarchy6"/>
    <dgm:cxn modelId="{6657E148-F8F9-46DF-88A9-6ED1579373FC}" type="presParOf" srcId="{83924CCE-6C66-4CB9-966E-913B11AD67ED}" destId="{4464DD04-9A61-4653-9A42-6C5D11E34869}" srcOrd="1" destOrd="0" presId="urn:microsoft.com/office/officeart/2005/8/layout/hierarchy6"/>
    <dgm:cxn modelId="{E96DB3BD-B8E2-4F76-94E5-38ADA342F7FD}" type="presParOf" srcId="{DA205FC6-8070-4341-9E28-3BD05B006B4B}" destId="{6B6FDAFB-320D-49C7-909E-49DA37249823}" srcOrd="2" destOrd="0" presId="urn:microsoft.com/office/officeart/2005/8/layout/hierarchy6"/>
    <dgm:cxn modelId="{4AD8B8C4-C4A7-4108-A000-E27B658B948D}" type="presParOf" srcId="{DA205FC6-8070-4341-9E28-3BD05B006B4B}" destId="{9B84A162-8E89-45BF-A0F4-F4D31FA282C8}" srcOrd="3" destOrd="0" presId="urn:microsoft.com/office/officeart/2005/8/layout/hierarchy6"/>
    <dgm:cxn modelId="{8FED0222-9E61-4E12-874C-C77EF496FD58}" type="presParOf" srcId="{9B84A162-8E89-45BF-A0F4-F4D31FA282C8}" destId="{C34F401A-E60C-421C-8482-85AAD8E704AE}" srcOrd="0" destOrd="0" presId="urn:microsoft.com/office/officeart/2005/8/layout/hierarchy6"/>
    <dgm:cxn modelId="{2FE93344-FC98-4044-B829-B476D20992A3}" type="presParOf" srcId="{9B84A162-8E89-45BF-A0F4-F4D31FA282C8}" destId="{5BB65FF4-8250-41EB-B046-DCCEDCE2FB62}" srcOrd="1" destOrd="0" presId="urn:microsoft.com/office/officeart/2005/8/layout/hierarchy6"/>
    <dgm:cxn modelId="{C544B6C9-2E0B-491B-AFC0-C0E60426AAA6}" type="presParOf" srcId="{34350203-6132-4774-8AAA-3AA2E8012D45}" destId="{7EF29943-866B-4E6F-904D-0FD1A2C0C031}" srcOrd="2" destOrd="0" presId="urn:microsoft.com/office/officeart/2005/8/layout/hierarchy6"/>
    <dgm:cxn modelId="{7C891AFD-6A97-4E30-A9AA-AF18F9D9214A}" type="presParOf" srcId="{34350203-6132-4774-8AAA-3AA2E8012D45}" destId="{71FFC5E6-FD5E-4D3F-9FA5-51332802F22D}" srcOrd="3" destOrd="0" presId="urn:microsoft.com/office/officeart/2005/8/layout/hierarchy6"/>
    <dgm:cxn modelId="{87A78BC3-8C33-46D0-B938-BC83BC2FBB01}" type="presParOf" srcId="{71FFC5E6-FD5E-4D3F-9FA5-51332802F22D}" destId="{7E9EDB94-E34A-475E-9EB1-619F550526E1}" srcOrd="0" destOrd="0" presId="urn:microsoft.com/office/officeart/2005/8/layout/hierarchy6"/>
    <dgm:cxn modelId="{F9C9EC0B-FB4D-4DC1-B372-834E31DDE001}" type="presParOf" srcId="{71FFC5E6-FD5E-4D3F-9FA5-51332802F22D}" destId="{819E45E3-EBCB-423E-ACD4-750A2816713D}" srcOrd="1" destOrd="0" presId="urn:microsoft.com/office/officeart/2005/8/layout/hierarchy6"/>
    <dgm:cxn modelId="{BD0B8702-D10C-4833-8F0E-A05CE49287CA}" type="presParOf" srcId="{6B694A53-89AA-4076-9D22-23203A64DA2E}" destId="{8CC7CC2D-C547-4B95-8D11-E26A9EDC367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7F8DF1-5925-40ED-9F3C-A2BE5554C849}" type="doc">
      <dgm:prSet loTypeId="urn:microsoft.com/office/officeart/2005/8/layout/hierarchy6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AEA5581-2004-4BDF-8292-815919FC4836}">
      <dgm:prSet phldrT="[Text]" custT="1"/>
      <dgm:spPr>
        <a:blipFill rotWithShape="1">
          <a:blip xmlns:r="http://schemas.openxmlformats.org/officeDocument/2006/relationships" r:embed="rId1"/>
          <a:stretch>
            <a:fillRect l="-781" r="-2148" b="-100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42A70C-990E-49D2-A33A-5EC4902815EE}" type="parTrans" cxnId="{569AE664-DFFA-42E6-AFC1-6A52300A7C8D}">
      <dgm:prSet/>
      <dgm:spPr/>
      <dgm:t>
        <a:bodyPr/>
        <a:lstStyle/>
        <a:p>
          <a:endParaRPr lang="en-US" sz="2400" b="0"/>
        </a:p>
      </dgm:t>
    </dgm:pt>
    <dgm:pt modelId="{85D4A69A-0648-47DA-B0E1-A3CC398211A8}" type="sibTrans" cxnId="{569AE664-DFFA-42E6-AFC1-6A52300A7C8D}">
      <dgm:prSet/>
      <dgm:spPr/>
      <dgm:t>
        <a:bodyPr/>
        <a:lstStyle/>
        <a:p>
          <a:endParaRPr lang="en-US" sz="2400" b="0"/>
        </a:p>
      </dgm:t>
    </dgm:pt>
    <dgm:pt modelId="{85A7AB66-CBA5-4927-8DE4-CB863E614965}">
      <dgm:prSet phldrT="[Text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169F429-2F3D-4681-9CB4-91C0627E7D62}" type="parTrans" cxnId="{F9F1C35F-69E1-4F05-A8E7-D1F38062A0A4}">
      <dgm:prSet/>
      <dgm:spPr/>
      <dgm:t>
        <a:bodyPr/>
        <a:lstStyle/>
        <a:p>
          <a:endParaRPr lang="en-US" sz="2400" b="0"/>
        </a:p>
      </dgm:t>
    </dgm:pt>
    <dgm:pt modelId="{7DC82ED0-C471-464A-8740-E2F654B055EE}" type="sibTrans" cxnId="{F9F1C35F-69E1-4F05-A8E7-D1F38062A0A4}">
      <dgm:prSet/>
      <dgm:spPr/>
      <dgm:t>
        <a:bodyPr/>
        <a:lstStyle/>
        <a:p>
          <a:endParaRPr lang="en-US" sz="2400" b="0"/>
        </a:p>
      </dgm:t>
    </dgm:pt>
    <dgm:pt modelId="{9BAA53CF-B058-4C26-BF89-8CEE17F4A114}">
      <dgm:prSet phldrT="[Text]" custT="1"/>
      <dgm:spPr>
        <a:blipFill rotWithShape="1">
          <a:blip xmlns:r="http://schemas.openxmlformats.org/officeDocument/2006/relationships" r:embed="rId3"/>
          <a:stretch>
            <a:fillRect r="-476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1029512-3A91-46DA-AFD7-6F62A5F2C36B}" type="parTrans" cxnId="{D6BAB1C3-CFE4-4BD3-B51D-9713B7FE0748}">
      <dgm:prSet/>
      <dgm:spPr/>
      <dgm:t>
        <a:bodyPr/>
        <a:lstStyle/>
        <a:p>
          <a:endParaRPr lang="en-US" sz="2400" b="0"/>
        </a:p>
      </dgm:t>
    </dgm:pt>
    <dgm:pt modelId="{5FB8C00F-F500-4501-82A4-E857B4D273AF}" type="sibTrans" cxnId="{D6BAB1C3-CFE4-4BD3-B51D-9713B7FE0748}">
      <dgm:prSet/>
      <dgm:spPr/>
      <dgm:t>
        <a:bodyPr/>
        <a:lstStyle/>
        <a:p>
          <a:endParaRPr lang="en-US" sz="2400" b="0"/>
        </a:p>
      </dgm:t>
    </dgm:pt>
    <dgm:pt modelId="{6D9E5730-9E6D-4E7D-B8AE-AF4AE5E4EE29}">
      <dgm:prSet phldrT="[Text]" custT="1"/>
      <dgm:spPr/>
      <dgm:t>
        <a:bodyPr/>
        <a:lstStyle/>
        <a:p>
          <a:r>
            <a:rPr lang="en-US" sz="1400" b="0" dirty="0" smtClean="0"/>
            <a:t>Release location</a:t>
          </a:r>
          <a:endParaRPr lang="en-US" sz="1400" b="0" dirty="0"/>
        </a:p>
      </dgm:t>
    </dgm:pt>
    <dgm:pt modelId="{992A2534-FBB9-4863-8450-8BAECB99E189}" type="parTrans" cxnId="{2DA70F57-7F93-4275-A3DB-0CBA25B07EEF}">
      <dgm:prSet/>
      <dgm:spPr/>
      <dgm:t>
        <a:bodyPr/>
        <a:lstStyle/>
        <a:p>
          <a:endParaRPr lang="en-US" sz="2400" b="0"/>
        </a:p>
      </dgm:t>
    </dgm:pt>
    <dgm:pt modelId="{0E25BA30-C8D9-4F04-9AEB-93487D9F4778}" type="sibTrans" cxnId="{2DA70F57-7F93-4275-A3DB-0CBA25B07EEF}">
      <dgm:prSet/>
      <dgm:spPr/>
      <dgm:t>
        <a:bodyPr/>
        <a:lstStyle/>
        <a:p>
          <a:endParaRPr lang="en-US" sz="2400" b="0"/>
        </a:p>
      </dgm:t>
    </dgm:pt>
    <dgm:pt modelId="{315EE970-BA92-45F2-898E-26E5380F79EB}">
      <dgm:prSet phldrT="[Text]" custT="1"/>
      <dgm:spPr>
        <a:blipFill rotWithShape="1">
          <a:blip xmlns:r="http://schemas.openxmlformats.org/officeDocument/2006/relationships" r:embed="rId4"/>
          <a:stretch>
            <a:fillRect l="-1604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853565C-FA49-47CF-9F51-B32BACF5F94A}" type="parTrans" cxnId="{12803174-BAFD-40EE-BBC0-15A076373334}">
      <dgm:prSet/>
      <dgm:spPr/>
      <dgm:t>
        <a:bodyPr/>
        <a:lstStyle/>
        <a:p>
          <a:endParaRPr lang="en-US" sz="2400" b="0"/>
        </a:p>
      </dgm:t>
    </dgm:pt>
    <dgm:pt modelId="{A406F1F6-67FA-44B3-816B-61F46643888F}" type="sibTrans" cxnId="{12803174-BAFD-40EE-BBC0-15A076373334}">
      <dgm:prSet/>
      <dgm:spPr/>
      <dgm:t>
        <a:bodyPr/>
        <a:lstStyle/>
        <a:p>
          <a:endParaRPr lang="en-US" sz="2400" b="0"/>
        </a:p>
      </dgm:t>
    </dgm:pt>
    <dgm:pt modelId="{A30D551A-095A-41EB-BEFA-690131AEBD27}">
      <dgm:prSet phldrT="[Text]" custT="1"/>
      <dgm:spPr/>
      <dgm:t>
        <a:bodyPr/>
        <a:lstStyle/>
        <a:p>
          <a:r>
            <a:rPr lang="en-US" sz="1400" b="0" dirty="0" smtClean="0"/>
            <a:t>Protect location</a:t>
          </a:r>
          <a:endParaRPr lang="en-US" sz="1400" b="0" dirty="0"/>
        </a:p>
      </dgm:t>
    </dgm:pt>
    <dgm:pt modelId="{FBA6F66B-7075-417E-912C-E98F26C13552}" type="parTrans" cxnId="{81A18872-A67F-4C0F-904A-53FBA0A7D4F9}">
      <dgm:prSet/>
      <dgm:spPr/>
      <dgm:t>
        <a:bodyPr/>
        <a:lstStyle/>
        <a:p>
          <a:endParaRPr lang="en-US" sz="2400" b="0"/>
        </a:p>
      </dgm:t>
    </dgm:pt>
    <dgm:pt modelId="{7B9AEFB3-6954-4188-9427-A9A566B1279C}" type="sibTrans" cxnId="{81A18872-A67F-4C0F-904A-53FBA0A7D4F9}">
      <dgm:prSet/>
      <dgm:spPr/>
      <dgm:t>
        <a:bodyPr/>
        <a:lstStyle/>
        <a:p>
          <a:endParaRPr lang="en-US" sz="2400" b="0"/>
        </a:p>
      </dgm:t>
    </dgm:pt>
    <dgm:pt modelId="{0F89CE0B-6D6B-4393-9C91-2A4613946CFA}">
      <dgm:prSet phldrT="[Text]" custT="1"/>
      <dgm:spPr/>
      <dgm:t>
        <a:bodyPr/>
        <a:lstStyle/>
        <a:p>
          <a:r>
            <a:rPr lang="en-US" sz="1400" b="0" dirty="0" smtClean="0"/>
            <a:t>Release location</a:t>
          </a:r>
          <a:endParaRPr lang="en-US" sz="1400" b="0" dirty="0"/>
        </a:p>
      </dgm:t>
    </dgm:pt>
    <dgm:pt modelId="{BCD74B94-D35E-4E94-B35C-01A1F35F7C81}" type="parTrans" cxnId="{9F3B1CD9-7703-4BB9-80BD-616A0A047C7B}">
      <dgm:prSet/>
      <dgm:spPr/>
      <dgm:t>
        <a:bodyPr/>
        <a:lstStyle/>
        <a:p>
          <a:endParaRPr lang="en-US" sz="2400" b="0"/>
        </a:p>
      </dgm:t>
    </dgm:pt>
    <dgm:pt modelId="{E196C22B-6F63-40A4-BCBC-774850925BD8}" type="sibTrans" cxnId="{9F3B1CD9-7703-4BB9-80BD-616A0A047C7B}">
      <dgm:prSet/>
      <dgm:spPr/>
      <dgm:t>
        <a:bodyPr/>
        <a:lstStyle/>
        <a:p>
          <a:endParaRPr lang="en-US" sz="2400" b="0"/>
        </a:p>
      </dgm:t>
    </dgm:pt>
    <dgm:pt modelId="{6B694A53-89AA-4076-9D22-23203A64DA2E}" type="pres">
      <dgm:prSet presAssocID="{E67F8DF1-5925-40ED-9F3C-A2BE5554C84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1F6BD8-B096-4E9B-8851-2D71B4553D41}" type="pres">
      <dgm:prSet presAssocID="{E67F8DF1-5925-40ED-9F3C-A2BE5554C849}" presName="hierFlow" presStyleCnt="0"/>
      <dgm:spPr/>
      <dgm:t>
        <a:bodyPr/>
        <a:lstStyle/>
        <a:p>
          <a:endParaRPr lang="en-US"/>
        </a:p>
      </dgm:t>
    </dgm:pt>
    <dgm:pt modelId="{1DB08069-9CCB-4529-A962-C0357D5AEF2B}" type="pres">
      <dgm:prSet presAssocID="{E67F8DF1-5925-40ED-9F3C-A2BE5554C849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AF4159D-747A-42FB-9811-1BDF0BFD5B77}" type="pres">
      <dgm:prSet presAssocID="{8AEA5581-2004-4BDF-8292-815919FC4836}" presName="Name14" presStyleCnt="0"/>
      <dgm:spPr/>
      <dgm:t>
        <a:bodyPr/>
        <a:lstStyle/>
        <a:p>
          <a:endParaRPr lang="en-US"/>
        </a:p>
      </dgm:t>
    </dgm:pt>
    <dgm:pt modelId="{7D6528F2-CFF7-4F85-952D-8256B3F06E48}" type="pres">
      <dgm:prSet presAssocID="{8AEA5581-2004-4BDF-8292-815919FC4836}" presName="level1Shape" presStyleLbl="node0" presStyleIdx="0" presStyleCnt="1" custScaleX="3535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9BD0FC-30A6-4DCE-93B7-C4293ED846AA}" type="pres">
      <dgm:prSet presAssocID="{8AEA5581-2004-4BDF-8292-815919FC4836}" presName="hierChild2" presStyleCnt="0"/>
      <dgm:spPr/>
      <dgm:t>
        <a:bodyPr/>
        <a:lstStyle/>
        <a:p>
          <a:endParaRPr lang="en-US"/>
        </a:p>
      </dgm:t>
    </dgm:pt>
    <dgm:pt modelId="{F84E6CF5-C0F8-4E89-96F9-93C4AE9A52ED}" type="pres">
      <dgm:prSet presAssocID="{3169F429-2F3D-4681-9CB4-91C0627E7D62}" presName="Name19" presStyleLbl="parChTrans1D2" presStyleIdx="0" presStyleCnt="1"/>
      <dgm:spPr/>
      <dgm:t>
        <a:bodyPr/>
        <a:lstStyle/>
        <a:p>
          <a:endParaRPr lang="en-US"/>
        </a:p>
      </dgm:t>
    </dgm:pt>
    <dgm:pt modelId="{4A45EBE2-E1DA-4D72-B146-9602C86100AC}" type="pres">
      <dgm:prSet presAssocID="{85A7AB66-CBA5-4927-8DE4-CB863E614965}" presName="Name21" presStyleCnt="0"/>
      <dgm:spPr/>
      <dgm:t>
        <a:bodyPr/>
        <a:lstStyle/>
        <a:p>
          <a:endParaRPr lang="en-US"/>
        </a:p>
      </dgm:t>
    </dgm:pt>
    <dgm:pt modelId="{D18E3922-5FFE-4E00-8B71-47F64C5026D4}" type="pres">
      <dgm:prSet presAssocID="{85A7AB66-CBA5-4927-8DE4-CB863E614965}" presName="level2Shape" presStyleLbl="node2" presStyleIdx="0" presStyleCnt="1" custScaleX="182359" custScaleY="73353"/>
      <dgm:spPr/>
      <dgm:t>
        <a:bodyPr/>
        <a:lstStyle/>
        <a:p>
          <a:endParaRPr lang="en-US"/>
        </a:p>
      </dgm:t>
    </dgm:pt>
    <dgm:pt modelId="{34350203-6132-4774-8AAA-3AA2E8012D45}" type="pres">
      <dgm:prSet presAssocID="{85A7AB66-CBA5-4927-8DE4-CB863E614965}" presName="hierChild3" presStyleCnt="0"/>
      <dgm:spPr/>
      <dgm:t>
        <a:bodyPr/>
        <a:lstStyle/>
        <a:p>
          <a:endParaRPr lang="en-US"/>
        </a:p>
      </dgm:t>
    </dgm:pt>
    <dgm:pt modelId="{9C47E5F4-17CF-430F-BB5F-2B6A35D3E9E9}" type="pres">
      <dgm:prSet presAssocID="{21029512-3A91-46DA-AFD7-6F62A5F2C36B}" presName="Name19" presStyleLbl="parChTrans1D3" presStyleIdx="0" presStyleCnt="2"/>
      <dgm:spPr/>
      <dgm:t>
        <a:bodyPr/>
        <a:lstStyle/>
        <a:p>
          <a:endParaRPr lang="en-US"/>
        </a:p>
      </dgm:t>
    </dgm:pt>
    <dgm:pt modelId="{77BDA8E8-D33A-493A-841C-4C4F9FFB5A3E}" type="pres">
      <dgm:prSet presAssocID="{9BAA53CF-B058-4C26-BF89-8CEE17F4A114}" presName="Name21" presStyleCnt="0"/>
      <dgm:spPr/>
      <dgm:t>
        <a:bodyPr/>
        <a:lstStyle/>
        <a:p>
          <a:endParaRPr lang="en-US"/>
        </a:p>
      </dgm:t>
    </dgm:pt>
    <dgm:pt modelId="{69BB3B87-389B-4697-A9DE-F406D817A3C0}" type="pres">
      <dgm:prSet presAssocID="{9BAA53CF-B058-4C26-BF89-8CEE17F4A114}" presName="level2Shape" presStyleLbl="node3" presStyleIdx="0" presStyleCnt="2"/>
      <dgm:spPr/>
      <dgm:t>
        <a:bodyPr/>
        <a:lstStyle/>
        <a:p>
          <a:endParaRPr lang="en-US"/>
        </a:p>
      </dgm:t>
    </dgm:pt>
    <dgm:pt modelId="{C8C4A430-DF30-4FFD-BFC0-C9AC0A928602}" type="pres">
      <dgm:prSet presAssocID="{9BAA53CF-B058-4C26-BF89-8CEE17F4A114}" presName="hierChild3" presStyleCnt="0"/>
      <dgm:spPr/>
      <dgm:t>
        <a:bodyPr/>
        <a:lstStyle/>
        <a:p>
          <a:endParaRPr lang="en-US"/>
        </a:p>
      </dgm:t>
    </dgm:pt>
    <dgm:pt modelId="{83AC3FD3-116A-49D3-A762-D68936DA83E9}" type="pres">
      <dgm:prSet presAssocID="{F853565C-FA49-47CF-9F51-B32BACF5F94A}" presName="Name19" presStyleLbl="parChTrans1D4" presStyleIdx="0" presStyleCnt="3"/>
      <dgm:spPr/>
      <dgm:t>
        <a:bodyPr/>
        <a:lstStyle/>
        <a:p>
          <a:endParaRPr lang="en-US"/>
        </a:p>
      </dgm:t>
    </dgm:pt>
    <dgm:pt modelId="{23D8B5D9-FB11-4D0B-84E5-A69BB0E5C031}" type="pres">
      <dgm:prSet presAssocID="{315EE970-BA92-45F2-898E-26E5380F79EB}" presName="Name21" presStyleCnt="0"/>
      <dgm:spPr/>
      <dgm:t>
        <a:bodyPr/>
        <a:lstStyle/>
        <a:p>
          <a:endParaRPr lang="en-US"/>
        </a:p>
      </dgm:t>
    </dgm:pt>
    <dgm:pt modelId="{40EE42C7-DFB5-42BC-8312-5C323AA71BCC}" type="pres">
      <dgm:prSet presAssocID="{315EE970-BA92-45F2-898E-26E5380F79EB}" presName="level2Shape" presStyleLbl="node4" presStyleIdx="0" presStyleCnt="3" custScaleX="127428"/>
      <dgm:spPr/>
      <dgm:t>
        <a:bodyPr/>
        <a:lstStyle/>
        <a:p>
          <a:endParaRPr lang="en-US"/>
        </a:p>
      </dgm:t>
    </dgm:pt>
    <dgm:pt modelId="{DA205FC6-8070-4341-9E28-3BD05B006B4B}" type="pres">
      <dgm:prSet presAssocID="{315EE970-BA92-45F2-898E-26E5380F79EB}" presName="hierChild3" presStyleCnt="0"/>
      <dgm:spPr/>
      <dgm:t>
        <a:bodyPr/>
        <a:lstStyle/>
        <a:p>
          <a:endParaRPr lang="en-US"/>
        </a:p>
      </dgm:t>
    </dgm:pt>
    <dgm:pt modelId="{0C2D9560-4AFB-4441-A5D4-3A51383EB2B8}" type="pres">
      <dgm:prSet presAssocID="{FBA6F66B-7075-417E-912C-E98F26C13552}" presName="Name19" presStyleLbl="parChTrans1D4" presStyleIdx="1" presStyleCnt="3"/>
      <dgm:spPr/>
      <dgm:t>
        <a:bodyPr/>
        <a:lstStyle/>
        <a:p>
          <a:endParaRPr lang="en-US"/>
        </a:p>
      </dgm:t>
    </dgm:pt>
    <dgm:pt modelId="{83924CCE-6C66-4CB9-966E-913B11AD67ED}" type="pres">
      <dgm:prSet presAssocID="{A30D551A-095A-41EB-BEFA-690131AEBD27}" presName="Name21" presStyleCnt="0"/>
      <dgm:spPr/>
      <dgm:t>
        <a:bodyPr/>
        <a:lstStyle/>
        <a:p>
          <a:endParaRPr lang="en-US"/>
        </a:p>
      </dgm:t>
    </dgm:pt>
    <dgm:pt modelId="{71E6132B-031E-4369-8EE4-2934105EDCA9}" type="pres">
      <dgm:prSet presAssocID="{A30D551A-095A-41EB-BEFA-690131AEBD27}" presName="level2Shape" presStyleLbl="node4" presStyleIdx="1" presStyleCnt="3"/>
      <dgm:spPr/>
      <dgm:t>
        <a:bodyPr/>
        <a:lstStyle/>
        <a:p>
          <a:endParaRPr lang="en-US"/>
        </a:p>
      </dgm:t>
    </dgm:pt>
    <dgm:pt modelId="{4464DD04-9A61-4653-9A42-6C5D11E34869}" type="pres">
      <dgm:prSet presAssocID="{A30D551A-095A-41EB-BEFA-690131AEBD27}" presName="hierChild3" presStyleCnt="0"/>
      <dgm:spPr/>
      <dgm:t>
        <a:bodyPr/>
        <a:lstStyle/>
        <a:p>
          <a:endParaRPr lang="en-US"/>
        </a:p>
      </dgm:t>
    </dgm:pt>
    <dgm:pt modelId="{6B6FDAFB-320D-49C7-909E-49DA37249823}" type="pres">
      <dgm:prSet presAssocID="{BCD74B94-D35E-4E94-B35C-01A1F35F7C81}" presName="Name19" presStyleLbl="parChTrans1D4" presStyleIdx="2" presStyleCnt="3"/>
      <dgm:spPr/>
      <dgm:t>
        <a:bodyPr/>
        <a:lstStyle/>
        <a:p>
          <a:endParaRPr lang="en-US"/>
        </a:p>
      </dgm:t>
    </dgm:pt>
    <dgm:pt modelId="{9B84A162-8E89-45BF-A0F4-F4D31FA282C8}" type="pres">
      <dgm:prSet presAssocID="{0F89CE0B-6D6B-4393-9C91-2A4613946CFA}" presName="Name21" presStyleCnt="0"/>
      <dgm:spPr/>
      <dgm:t>
        <a:bodyPr/>
        <a:lstStyle/>
        <a:p>
          <a:endParaRPr lang="en-US"/>
        </a:p>
      </dgm:t>
    </dgm:pt>
    <dgm:pt modelId="{C34F401A-E60C-421C-8482-85AAD8E704AE}" type="pres">
      <dgm:prSet presAssocID="{0F89CE0B-6D6B-4393-9C91-2A4613946CFA}" presName="level2Shape" presStyleLbl="node4" presStyleIdx="2" presStyleCnt="3"/>
      <dgm:spPr/>
      <dgm:t>
        <a:bodyPr/>
        <a:lstStyle/>
        <a:p>
          <a:endParaRPr lang="en-US"/>
        </a:p>
      </dgm:t>
    </dgm:pt>
    <dgm:pt modelId="{5BB65FF4-8250-41EB-B046-DCCEDCE2FB62}" type="pres">
      <dgm:prSet presAssocID="{0F89CE0B-6D6B-4393-9C91-2A4613946CFA}" presName="hierChild3" presStyleCnt="0"/>
      <dgm:spPr/>
      <dgm:t>
        <a:bodyPr/>
        <a:lstStyle/>
        <a:p>
          <a:endParaRPr lang="en-US"/>
        </a:p>
      </dgm:t>
    </dgm:pt>
    <dgm:pt modelId="{7EF29943-866B-4E6F-904D-0FD1A2C0C031}" type="pres">
      <dgm:prSet presAssocID="{992A2534-FBB9-4863-8450-8BAECB99E189}" presName="Name19" presStyleLbl="parChTrans1D3" presStyleIdx="1" presStyleCnt="2"/>
      <dgm:spPr/>
      <dgm:t>
        <a:bodyPr/>
        <a:lstStyle/>
        <a:p>
          <a:endParaRPr lang="en-US"/>
        </a:p>
      </dgm:t>
    </dgm:pt>
    <dgm:pt modelId="{71FFC5E6-FD5E-4D3F-9FA5-51332802F22D}" type="pres">
      <dgm:prSet presAssocID="{6D9E5730-9E6D-4E7D-B8AE-AF4AE5E4EE29}" presName="Name21" presStyleCnt="0"/>
      <dgm:spPr/>
      <dgm:t>
        <a:bodyPr/>
        <a:lstStyle/>
        <a:p>
          <a:endParaRPr lang="en-US"/>
        </a:p>
      </dgm:t>
    </dgm:pt>
    <dgm:pt modelId="{7E9EDB94-E34A-475E-9EB1-619F550526E1}" type="pres">
      <dgm:prSet presAssocID="{6D9E5730-9E6D-4E7D-B8AE-AF4AE5E4EE29}" presName="level2Shape" presStyleLbl="node3" presStyleIdx="1" presStyleCnt="2"/>
      <dgm:spPr/>
      <dgm:t>
        <a:bodyPr/>
        <a:lstStyle/>
        <a:p>
          <a:endParaRPr lang="en-US"/>
        </a:p>
      </dgm:t>
    </dgm:pt>
    <dgm:pt modelId="{819E45E3-EBCB-423E-ACD4-750A2816713D}" type="pres">
      <dgm:prSet presAssocID="{6D9E5730-9E6D-4E7D-B8AE-AF4AE5E4EE29}" presName="hierChild3" presStyleCnt="0"/>
      <dgm:spPr/>
      <dgm:t>
        <a:bodyPr/>
        <a:lstStyle/>
        <a:p>
          <a:endParaRPr lang="en-US"/>
        </a:p>
      </dgm:t>
    </dgm:pt>
    <dgm:pt modelId="{8CC7CC2D-C547-4B95-8D11-E26A9EDC3671}" type="pres">
      <dgm:prSet presAssocID="{E67F8DF1-5925-40ED-9F3C-A2BE5554C849}" presName="bgShapesFlow" presStyleCnt="0"/>
      <dgm:spPr/>
      <dgm:t>
        <a:bodyPr/>
        <a:lstStyle/>
        <a:p>
          <a:endParaRPr lang="en-US"/>
        </a:p>
      </dgm:t>
    </dgm:pt>
  </dgm:ptLst>
  <dgm:cxnLst>
    <dgm:cxn modelId="{81A18872-A67F-4C0F-904A-53FBA0A7D4F9}" srcId="{315EE970-BA92-45F2-898E-26E5380F79EB}" destId="{A30D551A-095A-41EB-BEFA-690131AEBD27}" srcOrd="0" destOrd="0" parTransId="{FBA6F66B-7075-417E-912C-E98F26C13552}" sibTransId="{7B9AEFB3-6954-4188-9427-A9A566B1279C}"/>
    <dgm:cxn modelId="{59A625B8-FE1A-471A-9F4E-2F48C13D0434}" type="presOf" srcId="{0F89CE0B-6D6B-4393-9C91-2A4613946CFA}" destId="{C34F401A-E60C-421C-8482-85AAD8E704AE}" srcOrd="0" destOrd="0" presId="urn:microsoft.com/office/officeart/2005/8/layout/hierarchy6"/>
    <dgm:cxn modelId="{2381B24B-4982-4045-A91B-42E7DABE51D4}" type="presOf" srcId="{992A2534-FBB9-4863-8450-8BAECB99E189}" destId="{7EF29943-866B-4E6F-904D-0FD1A2C0C031}" srcOrd="0" destOrd="0" presId="urn:microsoft.com/office/officeart/2005/8/layout/hierarchy6"/>
    <dgm:cxn modelId="{B6FCC7E5-C563-4B93-A3E9-A3297838C2E3}" type="presOf" srcId="{A30D551A-095A-41EB-BEFA-690131AEBD27}" destId="{71E6132B-031E-4369-8EE4-2934105EDCA9}" srcOrd="0" destOrd="0" presId="urn:microsoft.com/office/officeart/2005/8/layout/hierarchy6"/>
    <dgm:cxn modelId="{D6BAB1C3-CFE4-4BD3-B51D-9713B7FE0748}" srcId="{85A7AB66-CBA5-4927-8DE4-CB863E614965}" destId="{9BAA53CF-B058-4C26-BF89-8CEE17F4A114}" srcOrd="0" destOrd="0" parTransId="{21029512-3A91-46DA-AFD7-6F62A5F2C36B}" sibTransId="{5FB8C00F-F500-4501-82A4-E857B4D273AF}"/>
    <dgm:cxn modelId="{569AE664-DFFA-42E6-AFC1-6A52300A7C8D}" srcId="{E67F8DF1-5925-40ED-9F3C-A2BE5554C849}" destId="{8AEA5581-2004-4BDF-8292-815919FC4836}" srcOrd="0" destOrd="0" parTransId="{8542A70C-990E-49D2-A33A-5EC4902815EE}" sibTransId="{85D4A69A-0648-47DA-B0E1-A3CC398211A8}"/>
    <dgm:cxn modelId="{E0965A8D-7790-42A7-929A-71838BA8B888}" type="presOf" srcId="{BCD74B94-D35E-4E94-B35C-01A1F35F7C81}" destId="{6B6FDAFB-320D-49C7-909E-49DA37249823}" srcOrd="0" destOrd="0" presId="urn:microsoft.com/office/officeart/2005/8/layout/hierarchy6"/>
    <dgm:cxn modelId="{665FC3B3-C26D-4948-81D5-2645B69919BA}" type="presOf" srcId="{9BAA53CF-B058-4C26-BF89-8CEE17F4A114}" destId="{69BB3B87-389B-4697-A9DE-F406D817A3C0}" srcOrd="0" destOrd="0" presId="urn:microsoft.com/office/officeart/2005/8/layout/hierarchy6"/>
    <dgm:cxn modelId="{9CC7BFCA-5946-4E55-986A-0430002D54CB}" type="presOf" srcId="{315EE970-BA92-45F2-898E-26E5380F79EB}" destId="{40EE42C7-DFB5-42BC-8312-5C323AA71BCC}" srcOrd="0" destOrd="0" presId="urn:microsoft.com/office/officeart/2005/8/layout/hierarchy6"/>
    <dgm:cxn modelId="{81BD7D6D-7DD7-4084-B7A6-AF3E3740A630}" type="presOf" srcId="{3169F429-2F3D-4681-9CB4-91C0627E7D62}" destId="{F84E6CF5-C0F8-4E89-96F9-93C4AE9A52ED}" srcOrd="0" destOrd="0" presId="urn:microsoft.com/office/officeart/2005/8/layout/hierarchy6"/>
    <dgm:cxn modelId="{F9F1C35F-69E1-4F05-A8E7-D1F38062A0A4}" srcId="{8AEA5581-2004-4BDF-8292-815919FC4836}" destId="{85A7AB66-CBA5-4927-8DE4-CB863E614965}" srcOrd="0" destOrd="0" parTransId="{3169F429-2F3D-4681-9CB4-91C0627E7D62}" sibTransId="{7DC82ED0-C471-464A-8740-E2F654B055EE}"/>
    <dgm:cxn modelId="{4E93D919-5E60-449A-95C9-716D941B7F66}" type="presOf" srcId="{6D9E5730-9E6D-4E7D-B8AE-AF4AE5E4EE29}" destId="{7E9EDB94-E34A-475E-9EB1-619F550526E1}" srcOrd="0" destOrd="0" presId="urn:microsoft.com/office/officeart/2005/8/layout/hierarchy6"/>
    <dgm:cxn modelId="{4FC5A6B4-D94C-46A9-A254-4219D433878E}" type="presOf" srcId="{FBA6F66B-7075-417E-912C-E98F26C13552}" destId="{0C2D9560-4AFB-4441-A5D4-3A51383EB2B8}" srcOrd="0" destOrd="0" presId="urn:microsoft.com/office/officeart/2005/8/layout/hierarchy6"/>
    <dgm:cxn modelId="{65E13D33-0EA1-49EA-8653-593DA5228AFA}" type="presOf" srcId="{21029512-3A91-46DA-AFD7-6F62A5F2C36B}" destId="{9C47E5F4-17CF-430F-BB5F-2B6A35D3E9E9}" srcOrd="0" destOrd="0" presId="urn:microsoft.com/office/officeart/2005/8/layout/hierarchy6"/>
    <dgm:cxn modelId="{82EEC622-A5C3-4A12-994A-4C27064DCD22}" type="presOf" srcId="{E67F8DF1-5925-40ED-9F3C-A2BE5554C849}" destId="{6B694A53-89AA-4076-9D22-23203A64DA2E}" srcOrd="0" destOrd="0" presId="urn:microsoft.com/office/officeart/2005/8/layout/hierarchy6"/>
    <dgm:cxn modelId="{9F574DE2-17F8-42B5-88AF-557D65E4E5E8}" type="presOf" srcId="{F853565C-FA49-47CF-9F51-B32BACF5F94A}" destId="{83AC3FD3-116A-49D3-A762-D68936DA83E9}" srcOrd="0" destOrd="0" presId="urn:microsoft.com/office/officeart/2005/8/layout/hierarchy6"/>
    <dgm:cxn modelId="{2DA70F57-7F93-4275-A3DB-0CBA25B07EEF}" srcId="{85A7AB66-CBA5-4927-8DE4-CB863E614965}" destId="{6D9E5730-9E6D-4E7D-B8AE-AF4AE5E4EE29}" srcOrd="1" destOrd="0" parTransId="{992A2534-FBB9-4863-8450-8BAECB99E189}" sibTransId="{0E25BA30-C8D9-4F04-9AEB-93487D9F4778}"/>
    <dgm:cxn modelId="{55B63FA6-3E12-4BFC-A80B-C5D0C3D1BB53}" type="presOf" srcId="{8AEA5581-2004-4BDF-8292-815919FC4836}" destId="{7D6528F2-CFF7-4F85-952D-8256B3F06E48}" srcOrd="0" destOrd="0" presId="urn:microsoft.com/office/officeart/2005/8/layout/hierarchy6"/>
    <dgm:cxn modelId="{9F3B1CD9-7703-4BB9-80BD-616A0A047C7B}" srcId="{315EE970-BA92-45F2-898E-26E5380F79EB}" destId="{0F89CE0B-6D6B-4393-9C91-2A4613946CFA}" srcOrd="1" destOrd="0" parTransId="{BCD74B94-D35E-4E94-B35C-01A1F35F7C81}" sibTransId="{E196C22B-6F63-40A4-BCBC-774850925BD8}"/>
    <dgm:cxn modelId="{6883B1AD-5564-4369-9A3D-DC937EF611AF}" type="presOf" srcId="{85A7AB66-CBA5-4927-8DE4-CB863E614965}" destId="{D18E3922-5FFE-4E00-8B71-47F64C5026D4}" srcOrd="0" destOrd="0" presId="urn:microsoft.com/office/officeart/2005/8/layout/hierarchy6"/>
    <dgm:cxn modelId="{12803174-BAFD-40EE-BBC0-15A076373334}" srcId="{9BAA53CF-B058-4C26-BF89-8CEE17F4A114}" destId="{315EE970-BA92-45F2-898E-26E5380F79EB}" srcOrd="0" destOrd="0" parTransId="{F853565C-FA49-47CF-9F51-B32BACF5F94A}" sibTransId="{A406F1F6-67FA-44B3-816B-61F46643888F}"/>
    <dgm:cxn modelId="{C93E5458-EF87-4746-A0A7-5868E9BB77C4}" type="presParOf" srcId="{6B694A53-89AA-4076-9D22-23203A64DA2E}" destId="{3D1F6BD8-B096-4E9B-8851-2D71B4553D41}" srcOrd="0" destOrd="0" presId="urn:microsoft.com/office/officeart/2005/8/layout/hierarchy6"/>
    <dgm:cxn modelId="{45D034DB-AF1D-4922-9D1C-9F3291FBC81F}" type="presParOf" srcId="{3D1F6BD8-B096-4E9B-8851-2D71B4553D41}" destId="{1DB08069-9CCB-4529-A962-C0357D5AEF2B}" srcOrd="0" destOrd="0" presId="urn:microsoft.com/office/officeart/2005/8/layout/hierarchy6"/>
    <dgm:cxn modelId="{F2B3D0DF-8B1A-474D-83F8-B7D1DC086BC6}" type="presParOf" srcId="{1DB08069-9CCB-4529-A962-C0357D5AEF2B}" destId="{FAF4159D-747A-42FB-9811-1BDF0BFD5B77}" srcOrd="0" destOrd="0" presId="urn:microsoft.com/office/officeart/2005/8/layout/hierarchy6"/>
    <dgm:cxn modelId="{BA501B9B-EB89-4928-A9A3-10CECCB314B2}" type="presParOf" srcId="{FAF4159D-747A-42FB-9811-1BDF0BFD5B77}" destId="{7D6528F2-CFF7-4F85-952D-8256B3F06E48}" srcOrd="0" destOrd="0" presId="urn:microsoft.com/office/officeart/2005/8/layout/hierarchy6"/>
    <dgm:cxn modelId="{94DF3AFB-895C-4E95-9BF3-D53CA2E47C76}" type="presParOf" srcId="{FAF4159D-747A-42FB-9811-1BDF0BFD5B77}" destId="{9B9BD0FC-30A6-4DCE-93B7-C4293ED846AA}" srcOrd="1" destOrd="0" presId="urn:microsoft.com/office/officeart/2005/8/layout/hierarchy6"/>
    <dgm:cxn modelId="{DFEC9A59-661A-437A-80CF-4CB37E661211}" type="presParOf" srcId="{9B9BD0FC-30A6-4DCE-93B7-C4293ED846AA}" destId="{F84E6CF5-C0F8-4E89-96F9-93C4AE9A52ED}" srcOrd="0" destOrd="0" presId="urn:microsoft.com/office/officeart/2005/8/layout/hierarchy6"/>
    <dgm:cxn modelId="{618F4144-40BF-4F14-BA0D-D46B90AB0C0A}" type="presParOf" srcId="{9B9BD0FC-30A6-4DCE-93B7-C4293ED846AA}" destId="{4A45EBE2-E1DA-4D72-B146-9602C86100AC}" srcOrd="1" destOrd="0" presId="urn:microsoft.com/office/officeart/2005/8/layout/hierarchy6"/>
    <dgm:cxn modelId="{7E9447E1-A0D7-4167-AB09-C9E4A40219B0}" type="presParOf" srcId="{4A45EBE2-E1DA-4D72-B146-9602C86100AC}" destId="{D18E3922-5FFE-4E00-8B71-47F64C5026D4}" srcOrd="0" destOrd="0" presId="urn:microsoft.com/office/officeart/2005/8/layout/hierarchy6"/>
    <dgm:cxn modelId="{E7F254DC-AE2C-45EE-ADE9-BCBF72F27227}" type="presParOf" srcId="{4A45EBE2-E1DA-4D72-B146-9602C86100AC}" destId="{34350203-6132-4774-8AAA-3AA2E8012D45}" srcOrd="1" destOrd="0" presId="urn:microsoft.com/office/officeart/2005/8/layout/hierarchy6"/>
    <dgm:cxn modelId="{5A489B24-8D54-4675-AAD1-E83A4C00A0F5}" type="presParOf" srcId="{34350203-6132-4774-8AAA-3AA2E8012D45}" destId="{9C47E5F4-17CF-430F-BB5F-2B6A35D3E9E9}" srcOrd="0" destOrd="0" presId="urn:microsoft.com/office/officeart/2005/8/layout/hierarchy6"/>
    <dgm:cxn modelId="{209247AE-7D5F-4506-91DB-5D0957AA839F}" type="presParOf" srcId="{34350203-6132-4774-8AAA-3AA2E8012D45}" destId="{77BDA8E8-D33A-493A-841C-4C4F9FFB5A3E}" srcOrd="1" destOrd="0" presId="urn:microsoft.com/office/officeart/2005/8/layout/hierarchy6"/>
    <dgm:cxn modelId="{CCE8876E-A418-47EC-B071-C3BC63B2F9E5}" type="presParOf" srcId="{77BDA8E8-D33A-493A-841C-4C4F9FFB5A3E}" destId="{69BB3B87-389B-4697-A9DE-F406D817A3C0}" srcOrd="0" destOrd="0" presId="urn:microsoft.com/office/officeart/2005/8/layout/hierarchy6"/>
    <dgm:cxn modelId="{D13D1B5E-9AE5-4237-8D26-3DD5943DF8A7}" type="presParOf" srcId="{77BDA8E8-D33A-493A-841C-4C4F9FFB5A3E}" destId="{C8C4A430-DF30-4FFD-BFC0-C9AC0A928602}" srcOrd="1" destOrd="0" presId="urn:microsoft.com/office/officeart/2005/8/layout/hierarchy6"/>
    <dgm:cxn modelId="{FC4B5A1A-7B96-42BD-89E2-335CE1F55150}" type="presParOf" srcId="{C8C4A430-DF30-4FFD-BFC0-C9AC0A928602}" destId="{83AC3FD3-116A-49D3-A762-D68936DA83E9}" srcOrd="0" destOrd="0" presId="urn:microsoft.com/office/officeart/2005/8/layout/hierarchy6"/>
    <dgm:cxn modelId="{F5E6A737-F177-4A2C-86D4-E28C4796CDF2}" type="presParOf" srcId="{C8C4A430-DF30-4FFD-BFC0-C9AC0A928602}" destId="{23D8B5D9-FB11-4D0B-84E5-A69BB0E5C031}" srcOrd="1" destOrd="0" presId="urn:microsoft.com/office/officeart/2005/8/layout/hierarchy6"/>
    <dgm:cxn modelId="{5F966F2D-D046-42AB-B9BD-698194D77CB7}" type="presParOf" srcId="{23D8B5D9-FB11-4D0B-84E5-A69BB0E5C031}" destId="{40EE42C7-DFB5-42BC-8312-5C323AA71BCC}" srcOrd="0" destOrd="0" presId="urn:microsoft.com/office/officeart/2005/8/layout/hierarchy6"/>
    <dgm:cxn modelId="{58F5220E-FCFD-4DB9-A532-C988C82C4DFD}" type="presParOf" srcId="{23D8B5D9-FB11-4D0B-84E5-A69BB0E5C031}" destId="{DA205FC6-8070-4341-9E28-3BD05B006B4B}" srcOrd="1" destOrd="0" presId="urn:microsoft.com/office/officeart/2005/8/layout/hierarchy6"/>
    <dgm:cxn modelId="{3ECC91F1-64A7-4EF4-BE28-15882A6ABE40}" type="presParOf" srcId="{DA205FC6-8070-4341-9E28-3BD05B006B4B}" destId="{0C2D9560-4AFB-4441-A5D4-3A51383EB2B8}" srcOrd="0" destOrd="0" presId="urn:microsoft.com/office/officeart/2005/8/layout/hierarchy6"/>
    <dgm:cxn modelId="{EF46C12E-4A7B-4C9E-9B86-0C623A9C8527}" type="presParOf" srcId="{DA205FC6-8070-4341-9E28-3BD05B006B4B}" destId="{83924CCE-6C66-4CB9-966E-913B11AD67ED}" srcOrd="1" destOrd="0" presId="urn:microsoft.com/office/officeart/2005/8/layout/hierarchy6"/>
    <dgm:cxn modelId="{CD786002-0B26-4B91-9754-2F9880CD6F51}" type="presParOf" srcId="{83924CCE-6C66-4CB9-966E-913B11AD67ED}" destId="{71E6132B-031E-4369-8EE4-2934105EDCA9}" srcOrd="0" destOrd="0" presId="urn:microsoft.com/office/officeart/2005/8/layout/hierarchy6"/>
    <dgm:cxn modelId="{6657E148-F8F9-46DF-88A9-6ED1579373FC}" type="presParOf" srcId="{83924CCE-6C66-4CB9-966E-913B11AD67ED}" destId="{4464DD04-9A61-4653-9A42-6C5D11E34869}" srcOrd="1" destOrd="0" presId="urn:microsoft.com/office/officeart/2005/8/layout/hierarchy6"/>
    <dgm:cxn modelId="{E96DB3BD-B8E2-4F76-94E5-38ADA342F7FD}" type="presParOf" srcId="{DA205FC6-8070-4341-9E28-3BD05B006B4B}" destId="{6B6FDAFB-320D-49C7-909E-49DA37249823}" srcOrd="2" destOrd="0" presId="urn:microsoft.com/office/officeart/2005/8/layout/hierarchy6"/>
    <dgm:cxn modelId="{4AD8B8C4-C4A7-4108-A000-E27B658B948D}" type="presParOf" srcId="{DA205FC6-8070-4341-9E28-3BD05B006B4B}" destId="{9B84A162-8E89-45BF-A0F4-F4D31FA282C8}" srcOrd="3" destOrd="0" presId="urn:microsoft.com/office/officeart/2005/8/layout/hierarchy6"/>
    <dgm:cxn modelId="{8FED0222-9E61-4E12-874C-C77EF496FD58}" type="presParOf" srcId="{9B84A162-8E89-45BF-A0F4-F4D31FA282C8}" destId="{C34F401A-E60C-421C-8482-85AAD8E704AE}" srcOrd="0" destOrd="0" presId="urn:microsoft.com/office/officeart/2005/8/layout/hierarchy6"/>
    <dgm:cxn modelId="{2FE93344-FC98-4044-B829-B476D20992A3}" type="presParOf" srcId="{9B84A162-8E89-45BF-A0F4-F4D31FA282C8}" destId="{5BB65FF4-8250-41EB-B046-DCCEDCE2FB62}" srcOrd="1" destOrd="0" presId="urn:microsoft.com/office/officeart/2005/8/layout/hierarchy6"/>
    <dgm:cxn modelId="{C544B6C9-2E0B-491B-AFC0-C0E60426AAA6}" type="presParOf" srcId="{34350203-6132-4774-8AAA-3AA2E8012D45}" destId="{7EF29943-866B-4E6F-904D-0FD1A2C0C031}" srcOrd="2" destOrd="0" presId="urn:microsoft.com/office/officeart/2005/8/layout/hierarchy6"/>
    <dgm:cxn modelId="{7C891AFD-6A97-4E30-A9AA-AF18F9D9214A}" type="presParOf" srcId="{34350203-6132-4774-8AAA-3AA2E8012D45}" destId="{71FFC5E6-FD5E-4D3F-9FA5-51332802F22D}" srcOrd="3" destOrd="0" presId="urn:microsoft.com/office/officeart/2005/8/layout/hierarchy6"/>
    <dgm:cxn modelId="{87A78BC3-8C33-46D0-B938-BC83BC2FBB01}" type="presParOf" srcId="{71FFC5E6-FD5E-4D3F-9FA5-51332802F22D}" destId="{7E9EDB94-E34A-475E-9EB1-619F550526E1}" srcOrd="0" destOrd="0" presId="urn:microsoft.com/office/officeart/2005/8/layout/hierarchy6"/>
    <dgm:cxn modelId="{F9C9EC0B-FB4D-4DC1-B372-834E31DDE001}" type="presParOf" srcId="{71FFC5E6-FD5E-4D3F-9FA5-51332802F22D}" destId="{819E45E3-EBCB-423E-ACD4-750A2816713D}" srcOrd="1" destOrd="0" presId="urn:microsoft.com/office/officeart/2005/8/layout/hierarchy6"/>
    <dgm:cxn modelId="{BD0B8702-D10C-4833-8F0E-A05CE49287CA}" type="presParOf" srcId="{6B694A53-89AA-4076-9D22-23203A64DA2E}" destId="{8CC7CC2D-C547-4B95-8D11-E26A9EDC367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CA79B4-7231-4419-AE43-FFAB8646A31C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213831-4CA0-453F-9C45-11F1C9ED8E3D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Intercept app launch event</a:t>
          </a:r>
          <a:endParaRPr lang="en-US" dirty="0"/>
        </a:p>
      </dgm:t>
    </dgm:pt>
    <dgm:pt modelId="{9FD4B048-866E-4F62-B1CE-52806CB0B966}" type="parTrans" cxnId="{ACC79665-A2B2-4465-B0B1-4FC61BD400F2}">
      <dgm:prSet/>
      <dgm:spPr/>
      <dgm:t>
        <a:bodyPr/>
        <a:lstStyle/>
        <a:p>
          <a:endParaRPr lang="en-US"/>
        </a:p>
      </dgm:t>
    </dgm:pt>
    <dgm:pt modelId="{27408464-F999-4278-BF85-808364A1ED20}" type="sibTrans" cxnId="{ACC79665-A2B2-4465-B0B1-4FC61BD400F2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FB26039-D2B8-4FEA-BCF9-F13D0D37DB45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Fetch policy</a:t>
          </a:r>
          <a:endParaRPr lang="en-US" dirty="0"/>
        </a:p>
      </dgm:t>
    </dgm:pt>
    <dgm:pt modelId="{EC1950AE-946C-4D78-9128-5D9D99342B0E}" type="parTrans" cxnId="{4D77102F-F302-4B42-BF3B-D935F0379F2B}">
      <dgm:prSet/>
      <dgm:spPr/>
      <dgm:t>
        <a:bodyPr/>
        <a:lstStyle/>
        <a:p>
          <a:endParaRPr lang="en-US"/>
        </a:p>
      </dgm:t>
    </dgm:pt>
    <dgm:pt modelId="{0C86715F-0369-4B97-A2B8-FF5299346A44}" type="sibTrans" cxnId="{4D77102F-F302-4B42-BF3B-D935F0379F2B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3665DFB-0EF6-495E-9FDD-9DDC56B4C53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Threat analyzer</a:t>
          </a:r>
          <a:endParaRPr lang="en-US" dirty="0"/>
        </a:p>
      </dgm:t>
    </dgm:pt>
    <dgm:pt modelId="{61E4E8C7-E8D2-450B-8D3A-74EEC23D934C}" type="parTrans" cxnId="{080AFB30-8E6A-4424-BD20-3AF50731488B}">
      <dgm:prSet/>
      <dgm:spPr/>
      <dgm:t>
        <a:bodyPr/>
        <a:lstStyle/>
        <a:p>
          <a:endParaRPr lang="en-US"/>
        </a:p>
      </dgm:t>
    </dgm:pt>
    <dgm:pt modelId="{486ED52B-BA18-43D6-BAE2-0B2B31D83027}" type="sibTrans" cxnId="{080AFB30-8E6A-4424-BD20-3AF50731488B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BB042A2-2B0C-4912-8F49-098670A9316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Anonymization actuation</a:t>
          </a:r>
          <a:endParaRPr lang="en-US" dirty="0"/>
        </a:p>
      </dgm:t>
    </dgm:pt>
    <dgm:pt modelId="{B4514057-DF31-41EC-B3B9-EB39B8F82343}" type="parTrans" cxnId="{0CCE7D69-18C0-439B-8ADC-3DF6AD0CC389}">
      <dgm:prSet/>
      <dgm:spPr/>
      <dgm:t>
        <a:bodyPr/>
        <a:lstStyle/>
        <a:p>
          <a:endParaRPr lang="en-US"/>
        </a:p>
      </dgm:t>
    </dgm:pt>
    <dgm:pt modelId="{77E0633A-0B94-423B-9A6F-94FDEE884A65}" type="sibTrans" cxnId="{0CCE7D69-18C0-439B-8ADC-3DF6AD0CC389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10E96829-4022-4962-9949-0D78E7384D3F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Display notification</a:t>
          </a:r>
          <a:endParaRPr lang="en-US" dirty="0"/>
        </a:p>
      </dgm:t>
    </dgm:pt>
    <dgm:pt modelId="{78E4D58D-AFCD-44BF-8C5C-D67F15EFC35F}" type="parTrans" cxnId="{21D979DD-BD2A-4C33-863F-4FE69624A164}">
      <dgm:prSet/>
      <dgm:spPr/>
      <dgm:t>
        <a:bodyPr/>
        <a:lstStyle/>
        <a:p>
          <a:endParaRPr lang="en-US"/>
        </a:p>
      </dgm:t>
    </dgm:pt>
    <dgm:pt modelId="{C2672AA7-DF8C-4D5B-B870-DE44656AC3C0}" type="sibTrans" cxnId="{21D979DD-BD2A-4C33-863F-4FE69624A164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9F519777-3BC3-44F7-A4D5-746D82C2EDC6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Instruct app to launch</a:t>
          </a:r>
          <a:endParaRPr lang="en-US" dirty="0"/>
        </a:p>
      </dgm:t>
    </dgm:pt>
    <dgm:pt modelId="{406CEFF2-E34F-445F-B852-F346521ECFA7}" type="parTrans" cxnId="{BB37669C-B8BB-425F-9FBA-FBE498750DBD}">
      <dgm:prSet/>
      <dgm:spPr/>
      <dgm:t>
        <a:bodyPr/>
        <a:lstStyle/>
        <a:p>
          <a:endParaRPr lang="en-US"/>
        </a:p>
      </dgm:t>
    </dgm:pt>
    <dgm:pt modelId="{013FFEA2-3021-44CB-8C09-001718193AB9}" type="sibTrans" cxnId="{BB37669C-B8BB-425F-9FBA-FBE498750DBD}">
      <dgm:prSet/>
      <dgm:spPr/>
      <dgm:t>
        <a:bodyPr/>
        <a:lstStyle/>
        <a:p>
          <a:endParaRPr lang="en-US"/>
        </a:p>
      </dgm:t>
    </dgm:pt>
    <dgm:pt modelId="{F1008C2A-9A6A-4178-89B3-A1A64B705CDE}" type="pres">
      <dgm:prSet presAssocID="{6DCA79B4-7231-4419-AE43-FFAB8646A31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E83ED5F-1E1C-478C-8B84-BE7DAC1A4867}" type="pres">
      <dgm:prSet presAssocID="{E1213831-4CA0-453F-9C45-11F1C9ED8E3D}" presName="compNode" presStyleCnt="0"/>
      <dgm:spPr/>
    </dgm:pt>
    <dgm:pt modelId="{C644AC00-04B4-4AD0-B848-00007B4A9AEF}" type="pres">
      <dgm:prSet presAssocID="{E1213831-4CA0-453F-9C45-11F1C9ED8E3D}" presName="dummyConnPt" presStyleCnt="0"/>
      <dgm:spPr/>
    </dgm:pt>
    <dgm:pt modelId="{D0D4AC37-2282-470C-8FE1-19642DC47EB9}" type="pres">
      <dgm:prSet presAssocID="{E1213831-4CA0-453F-9C45-11F1C9ED8E3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50E6C-03A2-43F7-817D-B1E3D83C5367}" type="pres">
      <dgm:prSet presAssocID="{27408464-F999-4278-BF85-808364A1ED20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9C9E361F-6E52-424F-9B26-AC6413C89CF8}" type="pres">
      <dgm:prSet presAssocID="{8FB26039-D2B8-4FEA-BCF9-F13D0D37DB45}" presName="compNode" presStyleCnt="0"/>
      <dgm:spPr/>
    </dgm:pt>
    <dgm:pt modelId="{4EA670E4-7271-48D6-8DE8-C9BB1A7C54F9}" type="pres">
      <dgm:prSet presAssocID="{8FB26039-D2B8-4FEA-BCF9-F13D0D37DB45}" presName="dummyConnPt" presStyleCnt="0"/>
      <dgm:spPr/>
    </dgm:pt>
    <dgm:pt modelId="{234FEE3E-AA66-4688-97C8-293B4C586C10}" type="pres">
      <dgm:prSet presAssocID="{8FB26039-D2B8-4FEA-BCF9-F13D0D37DB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CFC74-16B2-4C78-BF2E-09D568F67E0C}" type="pres">
      <dgm:prSet presAssocID="{0C86715F-0369-4B97-A2B8-FF5299346A44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A9B84ECC-828C-405F-A9F3-6B8A5F2A1E30}" type="pres">
      <dgm:prSet presAssocID="{83665DFB-0EF6-495E-9FDD-9DDC56B4C53A}" presName="compNode" presStyleCnt="0"/>
      <dgm:spPr/>
    </dgm:pt>
    <dgm:pt modelId="{8580CD1F-1E20-4AF0-9B06-EF4FCAD2F3C5}" type="pres">
      <dgm:prSet presAssocID="{83665DFB-0EF6-495E-9FDD-9DDC56B4C53A}" presName="dummyConnPt" presStyleCnt="0"/>
      <dgm:spPr/>
    </dgm:pt>
    <dgm:pt modelId="{08163AEF-6ED6-478C-B269-C8DCCCC719B4}" type="pres">
      <dgm:prSet presAssocID="{83665DFB-0EF6-495E-9FDD-9DDC56B4C5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18F56-70FA-4DBE-BC82-41A58105B56E}" type="pres">
      <dgm:prSet presAssocID="{486ED52B-BA18-43D6-BAE2-0B2B31D83027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43F152B7-0ED6-42E1-9FD4-6023C91CC06D}" type="pres">
      <dgm:prSet presAssocID="{4BB042A2-2B0C-4912-8F49-098670A9316A}" presName="compNode" presStyleCnt="0"/>
      <dgm:spPr/>
    </dgm:pt>
    <dgm:pt modelId="{4C536725-4FAF-4AA9-988C-50909397BDA7}" type="pres">
      <dgm:prSet presAssocID="{4BB042A2-2B0C-4912-8F49-098670A9316A}" presName="dummyConnPt" presStyleCnt="0"/>
      <dgm:spPr/>
    </dgm:pt>
    <dgm:pt modelId="{F89212C3-DCA9-42F6-9BF0-B03C9788771B}" type="pres">
      <dgm:prSet presAssocID="{4BB042A2-2B0C-4912-8F49-098670A931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DB6C5-34EC-4DD2-B5D3-5C803D36E717}" type="pres">
      <dgm:prSet presAssocID="{77E0633A-0B94-423B-9A6F-94FDEE884A65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EC1906B6-2820-4FB4-9BE5-7A60ED88B82B}" type="pres">
      <dgm:prSet presAssocID="{10E96829-4022-4962-9949-0D78E7384D3F}" presName="compNode" presStyleCnt="0"/>
      <dgm:spPr/>
    </dgm:pt>
    <dgm:pt modelId="{4450A8C4-388F-4AEB-95E3-44016B94A7CC}" type="pres">
      <dgm:prSet presAssocID="{10E96829-4022-4962-9949-0D78E7384D3F}" presName="dummyConnPt" presStyleCnt="0"/>
      <dgm:spPr/>
    </dgm:pt>
    <dgm:pt modelId="{96BC54E1-FD5E-4811-8EA9-A4FD07398E8B}" type="pres">
      <dgm:prSet presAssocID="{10E96829-4022-4962-9949-0D78E7384D3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536F5-A015-41A8-A55A-AB39B64A4D9D}" type="pres">
      <dgm:prSet presAssocID="{C2672AA7-DF8C-4D5B-B870-DE44656AC3C0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BA2E48F5-CF1A-419A-96E1-D9F20195B444}" type="pres">
      <dgm:prSet presAssocID="{9F519777-3BC3-44F7-A4D5-746D82C2EDC6}" presName="compNode" presStyleCnt="0"/>
      <dgm:spPr/>
    </dgm:pt>
    <dgm:pt modelId="{BB950944-5730-4E80-BF4F-1F2C737B0F73}" type="pres">
      <dgm:prSet presAssocID="{9F519777-3BC3-44F7-A4D5-746D82C2EDC6}" presName="dummyConnPt" presStyleCnt="0"/>
      <dgm:spPr/>
    </dgm:pt>
    <dgm:pt modelId="{3AA2F112-C873-48AC-9AAD-941B9E857755}" type="pres">
      <dgm:prSet presAssocID="{9F519777-3BC3-44F7-A4D5-746D82C2EDC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77102F-F302-4B42-BF3B-D935F0379F2B}" srcId="{6DCA79B4-7231-4419-AE43-FFAB8646A31C}" destId="{8FB26039-D2B8-4FEA-BCF9-F13D0D37DB45}" srcOrd="1" destOrd="0" parTransId="{EC1950AE-946C-4D78-9128-5D9D99342B0E}" sibTransId="{0C86715F-0369-4B97-A2B8-FF5299346A44}"/>
    <dgm:cxn modelId="{B3838290-436D-4011-91BC-B73E454A21D0}" type="presOf" srcId="{8FB26039-D2B8-4FEA-BCF9-F13D0D37DB45}" destId="{234FEE3E-AA66-4688-97C8-293B4C586C10}" srcOrd="0" destOrd="0" presId="urn:microsoft.com/office/officeart/2005/8/layout/bProcess4"/>
    <dgm:cxn modelId="{BB37669C-B8BB-425F-9FBA-FBE498750DBD}" srcId="{6DCA79B4-7231-4419-AE43-FFAB8646A31C}" destId="{9F519777-3BC3-44F7-A4D5-746D82C2EDC6}" srcOrd="5" destOrd="0" parTransId="{406CEFF2-E34F-445F-B852-F346521ECFA7}" sibTransId="{013FFEA2-3021-44CB-8C09-001718193AB9}"/>
    <dgm:cxn modelId="{085FD2CB-F48E-4A1B-8F0B-DAAA57AEEE89}" type="presOf" srcId="{83665DFB-0EF6-495E-9FDD-9DDC56B4C53A}" destId="{08163AEF-6ED6-478C-B269-C8DCCCC719B4}" srcOrd="0" destOrd="0" presId="urn:microsoft.com/office/officeart/2005/8/layout/bProcess4"/>
    <dgm:cxn modelId="{0C33C889-BE62-415E-B975-5C39EEB6F5EA}" type="presOf" srcId="{9F519777-3BC3-44F7-A4D5-746D82C2EDC6}" destId="{3AA2F112-C873-48AC-9AAD-941B9E857755}" srcOrd="0" destOrd="0" presId="urn:microsoft.com/office/officeart/2005/8/layout/bProcess4"/>
    <dgm:cxn modelId="{D5424C6A-F54F-4385-AA50-2EBF376D5F03}" type="presOf" srcId="{0C86715F-0369-4B97-A2B8-FF5299346A44}" destId="{99ACFC74-16B2-4C78-BF2E-09D568F67E0C}" srcOrd="0" destOrd="0" presId="urn:microsoft.com/office/officeart/2005/8/layout/bProcess4"/>
    <dgm:cxn modelId="{35A3C361-36A8-43BE-AC9B-0F74E9DA2303}" type="presOf" srcId="{4BB042A2-2B0C-4912-8F49-098670A9316A}" destId="{F89212C3-DCA9-42F6-9BF0-B03C9788771B}" srcOrd="0" destOrd="0" presId="urn:microsoft.com/office/officeart/2005/8/layout/bProcess4"/>
    <dgm:cxn modelId="{AA4E1EB8-3005-420B-85A6-6D40DC67FDB2}" type="presOf" srcId="{27408464-F999-4278-BF85-808364A1ED20}" destId="{BDC50E6C-03A2-43F7-817D-B1E3D83C5367}" srcOrd="0" destOrd="0" presId="urn:microsoft.com/office/officeart/2005/8/layout/bProcess4"/>
    <dgm:cxn modelId="{65AAA4DE-E50E-4D96-B54A-A2AC02323619}" type="presOf" srcId="{E1213831-4CA0-453F-9C45-11F1C9ED8E3D}" destId="{D0D4AC37-2282-470C-8FE1-19642DC47EB9}" srcOrd="0" destOrd="0" presId="urn:microsoft.com/office/officeart/2005/8/layout/bProcess4"/>
    <dgm:cxn modelId="{0CCE7D69-18C0-439B-8ADC-3DF6AD0CC389}" srcId="{6DCA79B4-7231-4419-AE43-FFAB8646A31C}" destId="{4BB042A2-2B0C-4912-8F49-098670A9316A}" srcOrd="3" destOrd="0" parTransId="{B4514057-DF31-41EC-B3B9-EB39B8F82343}" sibTransId="{77E0633A-0B94-423B-9A6F-94FDEE884A65}"/>
    <dgm:cxn modelId="{21D979DD-BD2A-4C33-863F-4FE69624A164}" srcId="{6DCA79B4-7231-4419-AE43-FFAB8646A31C}" destId="{10E96829-4022-4962-9949-0D78E7384D3F}" srcOrd="4" destOrd="0" parTransId="{78E4D58D-AFCD-44BF-8C5C-D67F15EFC35F}" sibTransId="{C2672AA7-DF8C-4D5B-B870-DE44656AC3C0}"/>
    <dgm:cxn modelId="{FAF7C96C-B303-4BB5-B780-3CFDFE9B0AFA}" type="presOf" srcId="{6DCA79B4-7231-4419-AE43-FFAB8646A31C}" destId="{F1008C2A-9A6A-4178-89B3-A1A64B705CDE}" srcOrd="0" destOrd="0" presId="urn:microsoft.com/office/officeart/2005/8/layout/bProcess4"/>
    <dgm:cxn modelId="{CB40C71F-751A-459E-85ED-5CFC38FE2836}" type="presOf" srcId="{77E0633A-0B94-423B-9A6F-94FDEE884A65}" destId="{738DB6C5-34EC-4DD2-B5D3-5C803D36E717}" srcOrd="0" destOrd="0" presId="urn:microsoft.com/office/officeart/2005/8/layout/bProcess4"/>
    <dgm:cxn modelId="{1FC3D664-AF80-407E-9D58-68D3F99072C7}" type="presOf" srcId="{C2672AA7-DF8C-4D5B-B870-DE44656AC3C0}" destId="{696536F5-A015-41A8-A55A-AB39B64A4D9D}" srcOrd="0" destOrd="0" presId="urn:microsoft.com/office/officeart/2005/8/layout/bProcess4"/>
    <dgm:cxn modelId="{D0D576B6-35F1-4479-A709-296C385C21EE}" type="presOf" srcId="{10E96829-4022-4962-9949-0D78E7384D3F}" destId="{96BC54E1-FD5E-4811-8EA9-A4FD07398E8B}" srcOrd="0" destOrd="0" presId="urn:microsoft.com/office/officeart/2005/8/layout/bProcess4"/>
    <dgm:cxn modelId="{080AFB30-8E6A-4424-BD20-3AF50731488B}" srcId="{6DCA79B4-7231-4419-AE43-FFAB8646A31C}" destId="{83665DFB-0EF6-495E-9FDD-9DDC56B4C53A}" srcOrd="2" destOrd="0" parTransId="{61E4E8C7-E8D2-450B-8D3A-74EEC23D934C}" sibTransId="{486ED52B-BA18-43D6-BAE2-0B2B31D83027}"/>
    <dgm:cxn modelId="{28C24FD5-748D-4DD9-9192-D02E1B69D851}" type="presOf" srcId="{486ED52B-BA18-43D6-BAE2-0B2B31D83027}" destId="{93818F56-70FA-4DBE-BC82-41A58105B56E}" srcOrd="0" destOrd="0" presId="urn:microsoft.com/office/officeart/2005/8/layout/bProcess4"/>
    <dgm:cxn modelId="{ACC79665-A2B2-4465-B0B1-4FC61BD400F2}" srcId="{6DCA79B4-7231-4419-AE43-FFAB8646A31C}" destId="{E1213831-4CA0-453F-9C45-11F1C9ED8E3D}" srcOrd="0" destOrd="0" parTransId="{9FD4B048-866E-4F62-B1CE-52806CB0B966}" sibTransId="{27408464-F999-4278-BF85-808364A1ED20}"/>
    <dgm:cxn modelId="{A783D476-CE70-47CE-B3C5-C2AF1CC99DA9}" type="presParOf" srcId="{F1008C2A-9A6A-4178-89B3-A1A64B705CDE}" destId="{DE83ED5F-1E1C-478C-8B84-BE7DAC1A4867}" srcOrd="0" destOrd="0" presId="urn:microsoft.com/office/officeart/2005/8/layout/bProcess4"/>
    <dgm:cxn modelId="{E101C49C-473C-4094-AA03-FF8E6AAD0DDC}" type="presParOf" srcId="{DE83ED5F-1E1C-478C-8B84-BE7DAC1A4867}" destId="{C644AC00-04B4-4AD0-B848-00007B4A9AEF}" srcOrd="0" destOrd="0" presId="urn:microsoft.com/office/officeart/2005/8/layout/bProcess4"/>
    <dgm:cxn modelId="{8936F832-28F3-440B-9299-0529C5E0E11C}" type="presParOf" srcId="{DE83ED5F-1E1C-478C-8B84-BE7DAC1A4867}" destId="{D0D4AC37-2282-470C-8FE1-19642DC47EB9}" srcOrd="1" destOrd="0" presId="urn:microsoft.com/office/officeart/2005/8/layout/bProcess4"/>
    <dgm:cxn modelId="{9DD17C7B-FBF6-4ABD-8A7B-624EF7F5C89C}" type="presParOf" srcId="{F1008C2A-9A6A-4178-89B3-A1A64B705CDE}" destId="{BDC50E6C-03A2-43F7-817D-B1E3D83C5367}" srcOrd="1" destOrd="0" presId="urn:microsoft.com/office/officeart/2005/8/layout/bProcess4"/>
    <dgm:cxn modelId="{29F0A6F4-9010-44BE-A873-35576F8600F8}" type="presParOf" srcId="{F1008C2A-9A6A-4178-89B3-A1A64B705CDE}" destId="{9C9E361F-6E52-424F-9B26-AC6413C89CF8}" srcOrd="2" destOrd="0" presId="urn:microsoft.com/office/officeart/2005/8/layout/bProcess4"/>
    <dgm:cxn modelId="{2AD990D2-0919-40AB-BDD0-44BF5B29F556}" type="presParOf" srcId="{9C9E361F-6E52-424F-9B26-AC6413C89CF8}" destId="{4EA670E4-7271-48D6-8DE8-C9BB1A7C54F9}" srcOrd="0" destOrd="0" presId="urn:microsoft.com/office/officeart/2005/8/layout/bProcess4"/>
    <dgm:cxn modelId="{787B6488-A9FB-4783-A9DE-1559F681375E}" type="presParOf" srcId="{9C9E361F-6E52-424F-9B26-AC6413C89CF8}" destId="{234FEE3E-AA66-4688-97C8-293B4C586C10}" srcOrd="1" destOrd="0" presId="urn:microsoft.com/office/officeart/2005/8/layout/bProcess4"/>
    <dgm:cxn modelId="{2AB8CC30-34CA-4D1E-A8F9-2E60D6E03737}" type="presParOf" srcId="{F1008C2A-9A6A-4178-89B3-A1A64B705CDE}" destId="{99ACFC74-16B2-4C78-BF2E-09D568F67E0C}" srcOrd="3" destOrd="0" presId="urn:microsoft.com/office/officeart/2005/8/layout/bProcess4"/>
    <dgm:cxn modelId="{B3F49A7D-D56F-4DF0-9E80-23DFE5893A82}" type="presParOf" srcId="{F1008C2A-9A6A-4178-89B3-A1A64B705CDE}" destId="{A9B84ECC-828C-405F-A9F3-6B8A5F2A1E30}" srcOrd="4" destOrd="0" presId="urn:microsoft.com/office/officeart/2005/8/layout/bProcess4"/>
    <dgm:cxn modelId="{D8026C43-B50B-422E-B538-4C4656201117}" type="presParOf" srcId="{A9B84ECC-828C-405F-A9F3-6B8A5F2A1E30}" destId="{8580CD1F-1E20-4AF0-9B06-EF4FCAD2F3C5}" srcOrd="0" destOrd="0" presId="urn:microsoft.com/office/officeart/2005/8/layout/bProcess4"/>
    <dgm:cxn modelId="{5B3B97F1-E6CE-46EA-8FF9-2E107E08E4DE}" type="presParOf" srcId="{A9B84ECC-828C-405F-A9F3-6B8A5F2A1E30}" destId="{08163AEF-6ED6-478C-B269-C8DCCCC719B4}" srcOrd="1" destOrd="0" presId="urn:microsoft.com/office/officeart/2005/8/layout/bProcess4"/>
    <dgm:cxn modelId="{E27F307A-CEA8-42D0-BBCC-BA7626A8BEA7}" type="presParOf" srcId="{F1008C2A-9A6A-4178-89B3-A1A64B705CDE}" destId="{93818F56-70FA-4DBE-BC82-41A58105B56E}" srcOrd="5" destOrd="0" presId="urn:microsoft.com/office/officeart/2005/8/layout/bProcess4"/>
    <dgm:cxn modelId="{D8A8B670-1D09-4C06-A3FD-64CCF4BEC8E1}" type="presParOf" srcId="{F1008C2A-9A6A-4178-89B3-A1A64B705CDE}" destId="{43F152B7-0ED6-42E1-9FD4-6023C91CC06D}" srcOrd="6" destOrd="0" presId="urn:microsoft.com/office/officeart/2005/8/layout/bProcess4"/>
    <dgm:cxn modelId="{9E67E94E-D966-42DE-BAC5-45CE9EA38B68}" type="presParOf" srcId="{43F152B7-0ED6-42E1-9FD4-6023C91CC06D}" destId="{4C536725-4FAF-4AA9-988C-50909397BDA7}" srcOrd="0" destOrd="0" presId="urn:microsoft.com/office/officeart/2005/8/layout/bProcess4"/>
    <dgm:cxn modelId="{458AFE5C-2ED0-4B38-84CA-2652CF04673B}" type="presParOf" srcId="{43F152B7-0ED6-42E1-9FD4-6023C91CC06D}" destId="{F89212C3-DCA9-42F6-9BF0-B03C9788771B}" srcOrd="1" destOrd="0" presId="urn:microsoft.com/office/officeart/2005/8/layout/bProcess4"/>
    <dgm:cxn modelId="{91D51E1A-B9F0-48B0-88F6-2A6F681C9B5C}" type="presParOf" srcId="{F1008C2A-9A6A-4178-89B3-A1A64B705CDE}" destId="{738DB6C5-34EC-4DD2-B5D3-5C803D36E717}" srcOrd="7" destOrd="0" presId="urn:microsoft.com/office/officeart/2005/8/layout/bProcess4"/>
    <dgm:cxn modelId="{D718CEA1-6823-4E5C-B2EB-BD12269FB840}" type="presParOf" srcId="{F1008C2A-9A6A-4178-89B3-A1A64B705CDE}" destId="{EC1906B6-2820-4FB4-9BE5-7A60ED88B82B}" srcOrd="8" destOrd="0" presId="urn:microsoft.com/office/officeart/2005/8/layout/bProcess4"/>
    <dgm:cxn modelId="{8340B498-C4B0-4826-99A0-F867797B9696}" type="presParOf" srcId="{EC1906B6-2820-4FB4-9BE5-7A60ED88B82B}" destId="{4450A8C4-388F-4AEB-95E3-44016B94A7CC}" srcOrd="0" destOrd="0" presId="urn:microsoft.com/office/officeart/2005/8/layout/bProcess4"/>
    <dgm:cxn modelId="{4BBC1128-E7CF-4574-960B-7C12C1791A3C}" type="presParOf" srcId="{EC1906B6-2820-4FB4-9BE5-7A60ED88B82B}" destId="{96BC54E1-FD5E-4811-8EA9-A4FD07398E8B}" srcOrd="1" destOrd="0" presId="urn:microsoft.com/office/officeart/2005/8/layout/bProcess4"/>
    <dgm:cxn modelId="{C009899B-EE75-485E-852A-4DA77BB83E06}" type="presParOf" srcId="{F1008C2A-9A6A-4178-89B3-A1A64B705CDE}" destId="{696536F5-A015-41A8-A55A-AB39B64A4D9D}" srcOrd="9" destOrd="0" presId="urn:microsoft.com/office/officeart/2005/8/layout/bProcess4"/>
    <dgm:cxn modelId="{739BB52E-ED8F-458E-84F9-3C1F5B93A1F0}" type="presParOf" srcId="{F1008C2A-9A6A-4178-89B3-A1A64B705CDE}" destId="{BA2E48F5-CF1A-419A-96E1-D9F20195B444}" srcOrd="10" destOrd="0" presId="urn:microsoft.com/office/officeart/2005/8/layout/bProcess4"/>
    <dgm:cxn modelId="{5F66BFF8-6E95-4A0D-8866-FBCC03B2BAA4}" type="presParOf" srcId="{BA2E48F5-CF1A-419A-96E1-D9F20195B444}" destId="{BB950944-5730-4E80-BF4F-1F2C737B0F73}" srcOrd="0" destOrd="0" presId="urn:microsoft.com/office/officeart/2005/8/layout/bProcess4"/>
    <dgm:cxn modelId="{880185CE-85DF-4D0E-B346-7CE59E597A29}" type="presParOf" srcId="{BA2E48F5-CF1A-419A-96E1-D9F20195B444}" destId="{3AA2F112-C873-48AC-9AAD-941B9E85775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CA79B4-7231-4419-AE43-FFAB8646A31C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213831-4CA0-453F-9C45-11F1C9ED8E3D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Intercept app launch event</a:t>
          </a:r>
          <a:endParaRPr lang="en-US" dirty="0"/>
        </a:p>
      </dgm:t>
    </dgm:pt>
    <dgm:pt modelId="{9FD4B048-866E-4F62-B1CE-52806CB0B966}" type="parTrans" cxnId="{ACC79665-A2B2-4465-B0B1-4FC61BD400F2}">
      <dgm:prSet/>
      <dgm:spPr/>
      <dgm:t>
        <a:bodyPr/>
        <a:lstStyle/>
        <a:p>
          <a:endParaRPr lang="en-US"/>
        </a:p>
      </dgm:t>
    </dgm:pt>
    <dgm:pt modelId="{27408464-F999-4278-BF85-808364A1ED20}" type="sibTrans" cxnId="{ACC79665-A2B2-4465-B0B1-4FC61BD400F2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FB26039-D2B8-4FEA-BCF9-F13D0D37DB45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Fetch policy</a:t>
          </a:r>
          <a:endParaRPr lang="en-US" dirty="0"/>
        </a:p>
      </dgm:t>
    </dgm:pt>
    <dgm:pt modelId="{EC1950AE-946C-4D78-9128-5D9D99342B0E}" type="parTrans" cxnId="{4D77102F-F302-4B42-BF3B-D935F0379F2B}">
      <dgm:prSet/>
      <dgm:spPr/>
      <dgm:t>
        <a:bodyPr/>
        <a:lstStyle/>
        <a:p>
          <a:endParaRPr lang="en-US"/>
        </a:p>
      </dgm:t>
    </dgm:pt>
    <dgm:pt modelId="{0C86715F-0369-4B97-A2B8-FF5299346A44}" type="sibTrans" cxnId="{4D77102F-F302-4B42-BF3B-D935F0379F2B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3665DFB-0EF6-495E-9FDD-9DDC56B4C53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Threat analyzer</a:t>
          </a:r>
          <a:endParaRPr lang="en-US" dirty="0"/>
        </a:p>
      </dgm:t>
    </dgm:pt>
    <dgm:pt modelId="{61E4E8C7-E8D2-450B-8D3A-74EEC23D934C}" type="parTrans" cxnId="{080AFB30-8E6A-4424-BD20-3AF50731488B}">
      <dgm:prSet/>
      <dgm:spPr/>
      <dgm:t>
        <a:bodyPr/>
        <a:lstStyle/>
        <a:p>
          <a:endParaRPr lang="en-US"/>
        </a:p>
      </dgm:t>
    </dgm:pt>
    <dgm:pt modelId="{486ED52B-BA18-43D6-BAE2-0B2B31D83027}" type="sibTrans" cxnId="{080AFB30-8E6A-4424-BD20-3AF50731488B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BB042A2-2B0C-4912-8F49-098670A9316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Anonymization actuation</a:t>
          </a:r>
          <a:endParaRPr lang="en-US" dirty="0"/>
        </a:p>
      </dgm:t>
    </dgm:pt>
    <dgm:pt modelId="{B4514057-DF31-41EC-B3B9-EB39B8F82343}" type="parTrans" cxnId="{0CCE7D69-18C0-439B-8ADC-3DF6AD0CC389}">
      <dgm:prSet/>
      <dgm:spPr/>
      <dgm:t>
        <a:bodyPr/>
        <a:lstStyle/>
        <a:p>
          <a:endParaRPr lang="en-US"/>
        </a:p>
      </dgm:t>
    </dgm:pt>
    <dgm:pt modelId="{77E0633A-0B94-423B-9A6F-94FDEE884A65}" type="sibTrans" cxnId="{0CCE7D69-18C0-439B-8ADC-3DF6AD0CC389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0E96829-4022-4962-9949-0D78E7384D3F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Display notification</a:t>
          </a:r>
          <a:endParaRPr lang="en-US" dirty="0"/>
        </a:p>
      </dgm:t>
    </dgm:pt>
    <dgm:pt modelId="{78E4D58D-AFCD-44BF-8C5C-D67F15EFC35F}" type="parTrans" cxnId="{21D979DD-BD2A-4C33-863F-4FE69624A164}">
      <dgm:prSet/>
      <dgm:spPr/>
      <dgm:t>
        <a:bodyPr/>
        <a:lstStyle/>
        <a:p>
          <a:endParaRPr lang="en-US"/>
        </a:p>
      </dgm:t>
    </dgm:pt>
    <dgm:pt modelId="{C2672AA7-DF8C-4D5B-B870-DE44656AC3C0}" type="sibTrans" cxnId="{21D979DD-BD2A-4C33-863F-4FE69624A164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9F519777-3BC3-44F7-A4D5-746D82C2EDC6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Instruct app to launch</a:t>
          </a:r>
          <a:endParaRPr lang="en-US" dirty="0"/>
        </a:p>
      </dgm:t>
    </dgm:pt>
    <dgm:pt modelId="{406CEFF2-E34F-445F-B852-F346521ECFA7}" type="parTrans" cxnId="{BB37669C-B8BB-425F-9FBA-FBE498750DBD}">
      <dgm:prSet/>
      <dgm:spPr/>
      <dgm:t>
        <a:bodyPr/>
        <a:lstStyle/>
        <a:p>
          <a:endParaRPr lang="en-US"/>
        </a:p>
      </dgm:t>
    </dgm:pt>
    <dgm:pt modelId="{013FFEA2-3021-44CB-8C09-001718193AB9}" type="sibTrans" cxnId="{BB37669C-B8BB-425F-9FBA-FBE498750DBD}">
      <dgm:prSet/>
      <dgm:spPr/>
      <dgm:t>
        <a:bodyPr/>
        <a:lstStyle/>
        <a:p>
          <a:endParaRPr lang="en-US"/>
        </a:p>
      </dgm:t>
    </dgm:pt>
    <dgm:pt modelId="{F1008C2A-9A6A-4178-89B3-A1A64B705CDE}" type="pres">
      <dgm:prSet presAssocID="{6DCA79B4-7231-4419-AE43-FFAB8646A31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E83ED5F-1E1C-478C-8B84-BE7DAC1A4867}" type="pres">
      <dgm:prSet presAssocID="{E1213831-4CA0-453F-9C45-11F1C9ED8E3D}" presName="compNode" presStyleCnt="0"/>
      <dgm:spPr/>
    </dgm:pt>
    <dgm:pt modelId="{C644AC00-04B4-4AD0-B848-00007B4A9AEF}" type="pres">
      <dgm:prSet presAssocID="{E1213831-4CA0-453F-9C45-11F1C9ED8E3D}" presName="dummyConnPt" presStyleCnt="0"/>
      <dgm:spPr/>
    </dgm:pt>
    <dgm:pt modelId="{D0D4AC37-2282-470C-8FE1-19642DC47EB9}" type="pres">
      <dgm:prSet presAssocID="{E1213831-4CA0-453F-9C45-11F1C9ED8E3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50E6C-03A2-43F7-817D-B1E3D83C5367}" type="pres">
      <dgm:prSet presAssocID="{27408464-F999-4278-BF85-808364A1ED20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9C9E361F-6E52-424F-9B26-AC6413C89CF8}" type="pres">
      <dgm:prSet presAssocID="{8FB26039-D2B8-4FEA-BCF9-F13D0D37DB45}" presName="compNode" presStyleCnt="0"/>
      <dgm:spPr/>
    </dgm:pt>
    <dgm:pt modelId="{4EA670E4-7271-48D6-8DE8-C9BB1A7C54F9}" type="pres">
      <dgm:prSet presAssocID="{8FB26039-D2B8-4FEA-BCF9-F13D0D37DB45}" presName="dummyConnPt" presStyleCnt="0"/>
      <dgm:spPr/>
    </dgm:pt>
    <dgm:pt modelId="{234FEE3E-AA66-4688-97C8-293B4C586C10}" type="pres">
      <dgm:prSet presAssocID="{8FB26039-D2B8-4FEA-BCF9-F13D0D37DB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CFC74-16B2-4C78-BF2E-09D568F67E0C}" type="pres">
      <dgm:prSet presAssocID="{0C86715F-0369-4B97-A2B8-FF5299346A44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A9B84ECC-828C-405F-A9F3-6B8A5F2A1E30}" type="pres">
      <dgm:prSet presAssocID="{83665DFB-0EF6-495E-9FDD-9DDC56B4C53A}" presName="compNode" presStyleCnt="0"/>
      <dgm:spPr/>
    </dgm:pt>
    <dgm:pt modelId="{8580CD1F-1E20-4AF0-9B06-EF4FCAD2F3C5}" type="pres">
      <dgm:prSet presAssocID="{83665DFB-0EF6-495E-9FDD-9DDC56B4C53A}" presName="dummyConnPt" presStyleCnt="0"/>
      <dgm:spPr/>
    </dgm:pt>
    <dgm:pt modelId="{08163AEF-6ED6-478C-B269-C8DCCCC719B4}" type="pres">
      <dgm:prSet presAssocID="{83665DFB-0EF6-495E-9FDD-9DDC56B4C5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18F56-70FA-4DBE-BC82-41A58105B56E}" type="pres">
      <dgm:prSet presAssocID="{486ED52B-BA18-43D6-BAE2-0B2B31D83027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43F152B7-0ED6-42E1-9FD4-6023C91CC06D}" type="pres">
      <dgm:prSet presAssocID="{4BB042A2-2B0C-4912-8F49-098670A9316A}" presName="compNode" presStyleCnt="0"/>
      <dgm:spPr/>
    </dgm:pt>
    <dgm:pt modelId="{4C536725-4FAF-4AA9-988C-50909397BDA7}" type="pres">
      <dgm:prSet presAssocID="{4BB042A2-2B0C-4912-8F49-098670A9316A}" presName="dummyConnPt" presStyleCnt="0"/>
      <dgm:spPr/>
    </dgm:pt>
    <dgm:pt modelId="{F89212C3-DCA9-42F6-9BF0-B03C9788771B}" type="pres">
      <dgm:prSet presAssocID="{4BB042A2-2B0C-4912-8F49-098670A931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DB6C5-34EC-4DD2-B5D3-5C803D36E717}" type="pres">
      <dgm:prSet presAssocID="{77E0633A-0B94-423B-9A6F-94FDEE884A65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EC1906B6-2820-4FB4-9BE5-7A60ED88B82B}" type="pres">
      <dgm:prSet presAssocID="{10E96829-4022-4962-9949-0D78E7384D3F}" presName="compNode" presStyleCnt="0"/>
      <dgm:spPr/>
    </dgm:pt>
    <dgm:pt modelId="{4450A8C4-388F-4AEB-95E3-44016B94A7CC}" type="pres">
      <dgm:prSet presAssocID="{10E96829-4022-4962-9949-0D78E7384D3F}" presName="dummyConnPt" presStyleCnt="0"/>
      <dgm:spPr/>
    </dgm:pt>
    <dgm:pt modelId="{96BC54E1-FD5E-4811-8EA9-A4FD07398E8B}" type="pres">
      <dgm:prSet presAssocID="{10E96829-4022-4962-9949-0D78E7384D3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536F5-A015-41A8-A55A-AB39B64A4D9D}" type="pres">
      <dgm:prSet presAssocID="{C2672AA7-DF8C-4D5B-B870-DE44656AC3C0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BA2E48F5-CF1A-419A-96E1-D9F20195B444}" type="pres">
      <dgm:prSet presAssocID="{9F519777-3BC3-44F7-A4D5-746D82C2EDC6}" presName="compNode" presStyleCnt="0"/>
      <dgm:spPr/>
    </dgm:pt>
    <dgm:pt modelId="{BB950944-5730-4E80-BF4F-1F2C737B0F73}" type="pres">
      <dgm:prSet presAssocID="{9F519777-3BC3-44F7-A4D5-746D82C2EDC6}" presName="dummyConnPt" presStyleCnt="0"/>
      <dgm:spPr/>
    </dgm:pt>
    <dgm:pt modelId="{3AA2F112-C873-48AC-9AAD-941B9E857755}" type="pres">
      <dgm:prSet presAssocID="{9F519777-3BC3-44F7-A4D5-746D82C2EDC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37669C-B8BB-425F-9FBA-FBE498750DBD}" srcId="{6DCA79B4-7231-4419-AE43-FFAB8646A31C}" destId="{9F519777-3BC3-44F7-A4D5-746D82C2EDC6}" srcOrd="5" destOrd="0" parTransId="{406CEFF2-E34F-445F-B852-F346521ECFA7}" sibTransId="{013FFEA2-3021-44CB-8C09-001718193AB9}"/>
    <dgm:cxn modelId="{6550B075-6942-4685-9146-D8388A38C0C0}" type="presOf" srcId="{83665DFB-0EF6-495E-9FDD-9DDC56B4C53A}" destId="{08163AEF-6ED6-478C-B269-C8DCCCC719B4}" srcOrd="0" destOrd="0" presId="urn:microsoft.com/office/officeart/2005/8/layout/bProcess4"/>
    <dgm:cxn modelId="{88AD9685-1B68-4051-9A49-F3BBBD7F9BA3}" type="presOf" srcId="{4BB042A2-2B0C-4912-8F49-098670A9316A}" destId="{F89212C3-DCA9-42F6-9BF0-B03C9788771B}" srcOrd="0" destOrd="0" presId="urn:microsoft.com/office/officeart/2005/8/layout/bProcess4"/>
    <dgm:cxn modelId="{ACC79665-A2B2-4465-B0B1-4FC61BD400F2}" srcId="{6DCA79B4-7231-4419-AE43-FFAB8646A31C}" destId="{E1213831-4CA0-453F-9C45-11F1C9ED8E3D}" srcOrd="0" destOrd="0" parTransId="{9FD4B048-866E-4F62-B1CE-52806CB0B966}" sibTransId="{27408464-F999-4278-BF85-808364A1ED20}"/>
    <dgm:cxn modelId="{437BF279-61B9-4FAF-9529-121BB9F8B62B}" type="presOf" srcId="{27408464-F999-4278-BF85-808364A1ED20}" destId="{BDC50E6C-03A2-43F7-817D-B1E3D83C5367}" srcOrd="0" destOrd="0" presId="urn:microsoft.com/office/officeart/2005/8/layout/bProcess4"/>
    <dgm:cxn modelId="{4D77102F-F302-4B42-BF3B-D935F0379F2B}" srcId="{6DCA79B4-7231-4419-AE43-FFAB8646A31C}" destId="{8FB26039-D2B8-4FEA-BCF9-F13D0D37DB45}" srcOrd="1" destOrd="0" parTransId="{EC1950AE-946C-4D78-9128-5D9D99342B0E}" sibTransId="{0C86715F-0369-4B97-A2B8-FF5299346A44}"/>
    <dgm:cxn modelId="{A89C094B-D1C7-449A-9008-D4DE83F4FC05}" type="presOf" srcId="{6DCA79B4-7231-4419-AE43-FFAB8646A31C}" destId="{F1008C2A-9A6A-4178-89B3-A1A64B705CDE}" srcOrd="0" destOrd="0" presId="urn:microsoft.com/office/officeart/2005/8/layout/bProcess4"/>
    <dgm:cxn modelId="{5362FFD2-37D5-4BF7-8533-8D5443E7B091}" type="presOf" srcId="{9F519777-3BC3-44F7-A4D5-746D82C2EDC6}" destId="{3AA2F112-C873-48AC-9AAD-941B9E857755}" srcOrd="0" destOrd="0" presId="urn:microsoft.com/office/officeart/2005/8/layout/bProcess4"/>
    <dgm:cxn modelId="{86E56624-22A0-49E6-80A7-AFDA22CD4B5C}" type="presOf" srcId="{8FB26039-D2B8-4FEA-BCF9-F13D0D37DB45}" destId="{234FEE3E-AA66-4688-97C8-293B4C586C10}" srcOrd="0" destOrd="0" presId="urn:microsoft.com/office/officeart/2005/8/layout/bProcess4"/>
    <dgm:cxn modelId="{6770D718-B573-48B7-A7BC-2A5458358622}" type="presOf" srcId="{E1213831-4CA0-453F-9C45-11F1C9ED8E3D}" destId="{D0D4AC37-2282-470C-8FE1-19642DC47EB9}" srcOrd="0" destOrd="0" presId="urn:microsoft.com/office/officeart/2005/8/layout/bProcess4"/>
    <dgm:cxn modelId="{8669419E-7343-41B9-88A0-5CD05638F545}" type="presOf" srcId="{486ED52B-BA18-43D6-BAE2-0B2B31D83027}" destId="{93818F56-70FA-4DBE-BC82-41A58105B56E}" srcOrd="0" destOrd="0" presId="urn:microsoft.com/office/officeart/2005/8/layout/bProcess4"/>
    <dgm:cxn modelId="{21D979DD-BD2A-4C33-863F-4FE69624A164}" srcId="{6DCA79B4-7231-4419-AE43-FFAB8646A31C}" destId="{10E96829-4022-4962-9949-0D78E7384D3F}" srcOrd="4" destOrd="0" parTransId="{78E4D58D-AFCD-44BF-8C5C-D67F15EFC35F}" sibTransId="{C2672AA7-DF8C-4D5B-B870-DE44656AC3C0}"/>
    <dgm:cxn modelId="{CD2121C1-48FE-43BC-A216-B18EEE5F31F3}" type="presOf" srcId="{0C86715F-0369-4B97-A2B8-FF5299346A44}" destId="{99ACFC74-16B2-4C78-BF2E-09D568F67E0C}" srcOrd="0" destOrd="0" presId="urn:microsoft.com/office/officeart/2005/8/layout/bProcess4"/>
    <dgm:cxn modelId="{080AFB30-8E6A-4424-BD20-3AF50731488B}" srcId="{6DCA79B4-7231-4419-AE43-FFAB8646A31C}" destId="{83665DFB-0EF6-495E-9FDD-9DDC56B4C53A}" srcOrd="2" destOrd="0" parTransId="{61E4E8C7-E8D2-450B-8D3A-74EEC23D934C}" sibTransId="{486ED52B-BA18-43D6-BAE2-0B2B31D83027}"/>
    <dgm:cxn modelId="{0CCE7D69-18C0-439B-8ADC-3DF6AD0CC389}" srcId="{6DCA79B4-7231-4419-AE43-FFAB8646A31C}" destId="{4BB042A2-2B0C-4912-8F49-098670A9316A}" srcOrd="3" destOrd="0" parTransId="{B4514057-DF31-41EC-B3B9-EB39B8F82343}" sibTransId="{77E0633A-0B94-423B-9A6F-94FDEE884A65}"/>
    <dgm:cxn modelId="{86095A1D-3DF9-484C-8F6A-CD2F2A1740A6}" type="presOf" srcId="{C2672AA7-DF8C-4D5B-B870-DE44656AC3C0}" destId="{696536F5-A015-41A8-A55A-AB39B64A4D9D}" srcOrd="0" destOrd="0" presId="urn:microsoft.com/office/officeart/2005/8/layout/bProcess4"/>
    <dgm:cxn modelId="{6DB7A097-13F1-445E-AEC9-3E52548C4D7F}" type="presOf" srcId="{10E96829-4022-4962-9949-0D78E7384D3F}" destId="{96BC54E1-FD5E-4811-8EA9-A4FD07398E8B}" srcOrd="0" destOrd="0" presId="urn:microsoft.com/office/officeart/2005/8/layout/bProcess4"/>
    <dgm:cxn modelId="{A5E0DDCC-C52D-4AA5-95C5-45A01DBFB3F6}" type="presOf" srcId="{77E0633A-0B94-423B-9A6F-94FDEE884A65}" destId="{738DB6C5-34EC-4DD2-B5D3-5C803D36E717}" srcOrd="0" destOrd="0" presId="urn:microsoft.com/office/officeart/2005/8/layout/bProcess4"/>
    <dgm:cxn modelId="{225A9DE8-30B6-4BCD-A382-97CB1BEDCDEE}" type="presParOf" srcId="{F1008C2A-9A6A-4178-89B3-A1A64B705CDE}" destId="{DE83ED5F-1E1C-478C-8B84-BE7DAC1A4867}" srcOrd="0" destOrd="0" presId="urn:microsoft.com/office/officeart/2005/8/layout/bProcess4"/>
    <dgm:cxn modelId="{5B395B61-F90A-4E8E-98E0-A3C96B2E41D6}" type="presParOf" srcId="{DE83ED5F-1E1C-478C-8B84-BE7DAC1A4867}" destId="{C644AC00-04B4-4AD0-B848-00007B4A9AEF}" srcOrd="0" destOrd="0" presId="urn:microsoft.com/office/officeart/2005/8/layout/bProcess4"/>
    <dgm:cxn modelId="{2616B71C-D313-4132-8346-46D42612E6B0}" type="presParOf" srcId="{DE83ED5F-1E1C-478C-8B84-BE7DAC1A4867}" destId="{D0D4AC37-2282-470C-8FE1-19642DC47EB9}" srcOrd="1" destOrd="0" presId="urn:microsoft.com/office/officeart/2005/8/layout/bProcess4"/>
    <dgm:cxn modelId="{CC040F77-F9DA-43FF-8AA2-11F5CCC92820}" type="presParOf" srcId="{F1008C2A-9A6A-4178-89B3-A1A64B705CDE}" destId="{BDC50E6C-03A2-43F7-817D-B1E3D83C5367}" srcOrd="1" destOrd="0" presId="urn:microsoft.com/office/officeart/2005/8/layout/bProcess4"/>
    <dgm:cxn modelId="{AC075903-C9FE-4E60-B87C-C1C874906479}" type="presParOf" srcId="{F1008C2A-9A6A-4178-89B3-A1A64B705CDE}" destId="{9C9E361F-6E52-424F-9B26-AC6413C89CF8}" srcOrd="2" destOrd="0" presId="urn:microsoft.com/office/officeart/2005/8/layout/bProcess4"/>
    <dgm:cxn modelId="{3FE7042E-D097-4D7F-BA1F-2DFEB911EE0A}" type="presParOf" srcId="{9C9E361F-6E52-424F-9B26-AC6413C89CF8}" destId="{4EA670E4-7271-48D6-8DE8-C9BB1A7C54F9}" srcOrd="0" destOrd="0" presId="urn:microsoft.com/office/officeart/2005/8/layout/bProcess4"/>
    <dgm:cxn modelId="{65B21FDF-AB50-4397-9FBB-D0B445C81B88}" type="presParOf" srcId="{9C9E361F-6E52-424F-9B26-AC6413C89CF8}" destId="{234FEE3E-AA66-4688-97C8-293B4C586C10}" srcOrd="1" destOrd="0" presId="urn:microsoft.com/office/officeart/2005/8/layout/bProcess4"/>
    <dgm:cxn modelId="{921382E5-A8C3-4206-BA85-961080F7406E}" type="presParOf" srcId="{F1008C2A-9A6A-4178-89B3-A1A64B705CDE}" destId="{99ACFC74-16B2-4C78-BF2E-09D568F67E0C}" srcOrd="3" destOrd="0" presId="urn:microsoft.com/office/officeart/2005/8/layout/bProcess4"/>
    <dgm:cxn modelId="{584EFB68-1083-45B5-8FEE-A8CDF45A55C3}" type="presParOf" srcId="{F1008C2A-9A6A-4178-89B3-A1A64B705CDE}" destId="{A9B84ECC-828C-405F-A9F3-6B8A5F2A1E30}" srcOrd="4" destOrd="0" presId="urn:microsoft.com/office/officeart/2005/8/layout/bProcess4"/>
    <dgm:cxn modelId="{208CFD1A-E566-42DF-B0F2-8247CA59D1C7}" type="presParOf" srcId="{A9B84ECC-828C-405F-A9F3-6B8A5F2A1E30}" destId="{8580CD1F-1E20-4AF0-9B06-EF4FCAD2F3C5}" srcOrd="0" destOrd="0" presId="urn:microsoft.com/office/officeart/2005/8/layout/bProcess4"/>
    <dgm:cxn modelId="{C22DD394-B571-4BB0-A3F2-82414BBCDA55}" type="presParOf" srcId="{A9B84ECC-828C-405F-A9F3-6B8A5F2A1E30}" destId="{08163AEF-6ED6-478C-B269-C8DCCCC719B4}" srcOrd="1" destOrd="0" presId="urn:microsoft.com/office/officeart/2005/8/layout/bProcess4"/>
    <dgm:cxn modelId="{999DA494-91D6-4268-A344-FBFB09DD83D9}" type="presParOf" srcId="{F1008C2A-9A6A-4178-89B3-A1A64B705CDE}" destId="{93818F56-70FA-4DBE-BC82-41A58105B56E}" srcOrd="5" destOrd="0" presId="urn:microsoft.com/office/officeart/2005/8/layout/bProcess4"/>
    <dgm:cxn modelId="{346196F7-5777-4FC4-B392-9EE68F2DC3D9}" type="presParOf" srcId="{F1008C2A-9A6A-4178-89B3-A1A64B705CDE}" destId="{43F152B7-0ED6-42E1-9FD4-6023C91CC06D}" srcOrd="6" destOrd="0" presId="urn:microsoft.com/office/officeart/2005/8/layout/bProcess4"/>
    <dgm:cxn modelId="{577AC109-58EC-4061-85AB-303DDDDC6A19}" type="presParOf" srcId="{43F152B7-0ED6-42E1-9FD4-6023C91CC06D}" destId="{4C536725-4FAF-4AA9-988C-50909397BDA7}" srcOrd="0" destOrd="0" presId="urn:microsoft.com/office/officeart/2005/8/layout/bProcess4"/>
    <dgm:cxn modelId="{A34274E4-C2AC-447B-9069-0027C9C5F446}" type="presParOf" srcId="{43F152B7-0ED6-42E1-9FD4-6023C91CC06D}" destId="{F89212C3-DCA9-42F6-9BF0-B03C9788771B}" srcOrd="1" destOrd="0" presId="urn:microsoft.com/office/officeart/2005/8/layout/bProcess4"/>
    <dgm:cxn modelId="{A433B694-0189-4519-8709-7B56E55AFB71}" type="presParOf" srcId="{F1008C2A-9A6A-4178-89B3-A1A64B705CDE}" destId="{738DB6C5-34EC-4DD2-B5D3-5C803D36E717}" srcOrd="7" destOrd="0" presId="urn:microsoft.com/office/officeart/2005/8/layout/bProcess4"/>
    <dgm:cxn modelId="{46CBEE52-69C6-4E7C-8FE9-88FB6241AB61}" type="presParOf" srcId="{F1008C2A-9A6A-4178-89B3-A1A64B705CDE}" destId="{EC1906B6-2820-4FB4-9BE5-7A60ED88B82B}" srcOrd="8" destOrd="0" presId="urn:microsoft.com/office/officeart/2005/8/layout/bProcess4"/>
    <dgm:cxn modelId="{2C44BACE-EF62-4163-83C9-ACAA8FA4EB55}" type="presParOf" srcId="{EC1906B6-2820-4FB4-9BE5-7A60ED88B82B}" destId="{4450A8C4-388F-4AEB-95E3-44016B94A7CC}" srcOrd="0" destOrd="0" presId="urn:microsoft.com/office/officeart/2005/8/layout/bProcess4"/>
    <dgm:cxn modelId="{41980C3C-96E5-47D9-B420-BED63B78E528}" type="presParOf" srcId="{EC1906B6-2820-4FB4-9BE5-7A60ED88B82B}" destId="{96BC54E1-FD5E-4811-8EA9-A4FD07398E8B}" srcOrd="1" destOrd="0" presId="urn:microsoft.com/office/officeart/2005/8/layout/bProcess4"/>
    <dgm:cxn modelId="{57377AB0-8D52-4BA8-B88E-75DFB1E726F2}" type="presParOf" srcId="{F1008C2A-9A6A-4178-89B3-A1A64B705CDE}" destId="{696536F5-A015-41A8-A55A-AB39B64A4D9D}" srcOrd="9" destOrd="0" presId="urn:microsoft.com/office/officeart/2005/8/layout/bProcess4"/>
    <dgm:cxn modelId="{3426F5D3-40B2-43FA-838F-CE8B52D24402}" type="presParOf" srcId="{F1008C2A-9A6A-4178-89B3-A1A64B705CDE}" destId="{BA2E48F5-CF1A-419A-96E1-D9F20195B444}" srcOrd="10" destOrd="0" presId="urn:microsoft.com/office/officeart/2005/8/layout/bProcess4"/>
    <dgm:cxn modelId="{A66B0549-ADD4-417B-BBDD-A739420C8E2B}" type="presParOf" srcId="{BA2E48F5-CF1A-419A-96E1-D9F20195B444}" destId="{BB950944-5730-4E80-BF4F-1F2C737B0F73}" srcOrd="0" destOrd="0" presId="urn:microsoft.com/office/officeart/2005/8/layout/bProcess4"/>
    <dgm:cxn modelId="{BEF30A30-8A47-41B9-9B52-1A5F49110E66}" type="presParOf" srcId="{BA2E48F5-CF1A-419A-96E1-D9F20195B444}" destId="{3AA2F112-C873-48AC-9AAD-941B9E85775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CA79B4-7231-4419-AE43-FFAB8646A31C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213831-4CA0-453F-9C45-11F1C9ED8E3D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Intercept app launch event</a:t>
          </a:r>
          <a:endParaRPr lang="en-US" dirty="0"/>
        </a:p>
      </dgm:t>
    </dgm:pt>
    <dgm:pt modelId="{9FD4B048-866E-4F62-B1CE-52806CB0B966}" type="parTrans" cxnId="{ACC79665-A2B2-4465-B0B1-4FC61BD400F2}">
      <dgm:prSet/>
      <dgm:spPr/>
      <dgm:t>
        <a:bodyPr/>
        <a:lstStyle/>
        <a:p>
          <a:endParaRPr lang="en-US"/>
        </a:p>
      </dgm:t>
    </dgm:pt>
    <dgm:pt modelId="{27408464-F999-4278-BF85-808364A1ED20}" type="sibTrans" cxnId="{ACC79665-A2B2-4465-B0B1-4FC61BD400F2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FB26039-D2B8-4FEA-BCF9-F13D0D37DB45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Fetch policy</a:t>
          </a:r>
          <a:endParaRPr lang="en-US" dirty="0"/>
        </a:p>
      </dgm:t>
    </dgm:pt>
    <dgm:pt modelId="{EC1950AE-946C-4D78-9128-5D9D99342B0E}" type="parTrans" cxnId="{4D77102F-F302-4B42-BF3B-D935F0379F2B}">
      <dgm:prSet/>
      <dgm:spPr/>
      <dgm:t>
        <a:bodyPr/>
        <a:lstStyle/>
        <a:p>
          <a:endParaRPr lang="en-US"/>
        </a:p>
      </dgm:t>
    </dgm:pt>
    <dgm:pt modelId="{0C86715F-0369-4B97-A2B8-FF5299346A44}" type="sibTrans" cxnId="{4D77102F-F302-4B42-BF3B-D935F0379F2B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3665DFB-0EF6-495E-9FDD-9DDC56B4C53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Threat analyzer</a:t>
          </a:r>
          <a:endParaRPr lang="en-US" dirty="0"/>
        </a:p>
      </dgm:t>
    </dgm:pt>
    <dgm:pt modelId="{61E4E8C7-E8D2-450B-8D3A-74EEC23D934C}" type="parTrans" cxnId="{080AFB30-8E6A-4424-BD20-3AF50731488B}">
      <dgm:prSet/>
      <dgm:spPr/>
      <dgm:t>
        <a:bodyPr/>
        <a:lstStyle/>
        <a:p>
          <a:endParaRPr lang="en-US"/>
        </a:p>
      </dgm:t>
    </dgm:pt>
    <dgm:pt modelId="{486ED52B-BA18-43D6-BAE2-0B2B31D83027}" type="sibTrans" cxnId="{080AFB30-8E6A-4424-BD20-3AF50731488B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BB042A2-2B0C-4912-8F49-098670A9316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Anonymization actuation</a:t>
          </a:r>
          <a:endParaRPr lang="en-US" dirty="0"/>
        </a:p>
      </dgm:t>
    </dgm:pt>
    <dgm:pt modelId="{B4514057-DF31-41EC-B3B9-EB39B8F82343}" type="parTrans" cxnId="{0CCE7D69-18C0-439B-8ADC-3DF6AD0CC389}">
      <dgm:prSet/>
      <dgm:spPr/>
      <dgm:t>
        <a:bodyPr/>
        <a:lstStyle/>
        <a:p>
          <a:endParaRPr lang="en-US"/>
        </a:p>
      </dgm:t>
    </dgm:pt>
    <dgm:pt modelId="{77E0633A-0B94-423B-9A6F-94FDEE884A65}" type="sibTrans" cxnId="{0CCE7D69-18C0-439B-8ADC-3DF6AD0CC389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0E96829-4022-4962-9949-0D78E7384D3F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Display notification</a:t>
          </a:r>
          <a:endParaRPr lang="en-US" dirty="0"/>
        </a:p>
      </dgm:t>
    </dgm:pt>
    <dgm:pt modelId="{78E4D58D-AFCD-44BF-8C5C-D67F15EFC35F}" type="parTrans" cxnId="{21D979DD-BD2A-4C33-863F-4FE69624A164}">
      <dgm:prSet/>
      <dgm:spPr/>
      <dgm:t>
        <a:bodyPr/>
        <a:lstStyle/>
        <a:p>
          <a:endParaRPr lang="en-US"/>
        </a:p>
      </dgm:t>
    </dgm:pt>
    <dgm:pt modelId="{C2672AA7-DF8C-4D5B-B870-DE44656AC3C0}" type="sibTrans" cxnId="{21D979DD-BD2A-4C33-863F-4FE69624A164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9F519777-3BC3-44F7-A4D5-746D82C2EDC6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Instruct app to launch</a:t>
          </a:r>
          <a:endParaRPr lang="en-US" dirty="0"/>
        </a:p>
      </dgm:t>
    </dgm:pt>
    <dgm:pt modelId="{406CEFF2-E34F-445F-B852-F346521ECFA7}" type="parTrans" cxnId="{BB37669C-B8BB-425F-9FBA-FBE498750DBD}">
      <dgm:prSet/>
      <dgm:spPr/>
      <dgm:t>
        <a:bodyPr/>
        <a:lstStyle/>
        <a:p>
          <a:endParaRPr lang="en-US"/>
        </a:p>
      </dgm:t>
    </dgm:pt>
    <dgm:pt modelId="{013FFEA2-3021-44CB-8C09-001718193AB9}" type="sibTrans" cxnId="{BB37669C-B8BB-425F-9FBA-FBE498750DBD}">
      <dgm:prSet/>
      <dgm:spPr/>
      <dgm:t>
        <a:bodyPr/>
        <a:lstStyle/>
        <a:p>
          <a:endParaRPr lang="en-US"/>
        </a:p>
      </dgm:t>
    </dgm:pt>
    <dgm:pt modelId="{F1008C2A-9A6A-4178-89B3-A1A64B705CDE}" type="pres">
      <dgm:prSet presAssocID="{6DCA79B4-7231-4419-AE43-FFAB8646A31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E83ED5F-1E1C-478C-8B84-BE7DAC1A4867}" type="pres">
      <dgm:prSet presAssocID="{E1213831-4CA0-453F-9C45-11F1C9ED8E3D}" presName="compNode" presStyleCnt="0"/>
      <dgm:spPr/>
    </dgm:pt>
    <dgm:pt modelId="{C644AC00-04B4-4AD0-B848-00007B4A9AEF}" type="pres">
      <dgm:prSet presAssocID="{E1213831-4CA0-453F-9C45-11F1C9ED8E3D}" presName="dummyConnPt" presStyleCnt="0"/>
      <dgm:spPr/>
    </dgm:pt>
    <dgm:pt modelId="{D0D4AC37-2282-470C-8FE1-19642DC47EB9}" type="pres">
      <dgm:prSet presAssocID="{E1213831-4CA0-453F-9C45-11F1C9ED8E3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50E6C-03A2-43F7-817D-B1E3D83C5367}" type="pres">
      <dgm:prSet presAssocID="{27408464-F999-4278-BF85-808364A1ED20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9C9E361F-6E52-424F-9B26-AC6413C89CF8}" type="pres">
      <dgm:prSet presAssocID="{8FB26039-D2B8-4FEA-BCF9-F13D0D37DB45}" presName="compNode" presStyleCnt="0"/>
      <dgm:spPr/>
    </dgm:pt>
    <dgm:pt modelId="{4EA670E4-7271-48D6-8DE8-C9BB1A7C54F9}" type="pres">
      <dgm:prSet presAssocID="{8FB26039-D2B8-4FEA-BCF9-F13D0D37DB45}" presName="dummyConnPt" presStyleCnt="0"/>
      <dgm:spPr/>
    </dgm:pt>
    <dgm:pt modelId="{234FEE3E-AA66-4688-97C8-293B4C586C10}" type="pres">
      <dgm:prSet presAssocID="{8FB26039-D2B8-4FEA-BCF9-F13D0D37DB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CFC74-16B2-4C78-BF2E-09D568F67E0C}" type="pres">
      <dgm:prSet presAssocID="{0C86715F-0369-4B97-A2B8-FF5299346A44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A9B84ECC-828C-405F-A9F3-6B8A5F2A1E30}" type="pres">
      <dgm:prSet presAssocID="{83665DFB-0EF6-495E-9FDD-9DDC56B4C53A}" presName="compNode" presStyleCnt="0"/>
      <dgm:spPr/>
    </dgm:pt>
    <dgm:pt modelId="{8580CD1F-1E20-4AF0-9B06-EF4FCAD2F3C5}" type="pres">
      <dgm:prSet presAssocID="{83665DFB-0EF6-495E-9FDD-9DDC56B4C53A}" presName="dummyConnPt" presStyleCnt="0"/>
      <dgm:spPr/>
    </dgm:pt>
    <dgm:pt modelId="{08163AEF-6ED6-478C-B269-C8DCCCC719B4}" type="pres">
      <dgm:prSet presAssocID="{83665DFB-0EF6-495E-9FDD-9DDC56B4C5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18F56-70FA-4DBE-BC82-41A58105B56E}" type="pres">
      <dgm:prSet presAssocID="{486ED52B-BA18-43D6-BAE2-0B2B31D83027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43F152B7-0ED6-42E1-9FD4-6023C91CC06D}" type="pres">
      <dgm:prSet presAssocID="{4BB042A2-2B0C-4912-8F49-098670A9316A}" presName="compNode" presStyleCnt="0"/>
      <dgm:spPr/>
    </dgm:pt>
    <dgm:pt modelId="{4C536725-4FAF-4AA9-988C-50909397BDA7}" type="pres">
      <dgm:prSet presAssocID="{4BB042A2-2B0C-4912-8F49-098670A9316A}" presName="dummyConnPt" presStyleCnt="0"/>
      <dgm:spPr/>
    </dgm:pt>
    <dgm:pt modelId="{F89212C3-DCA9-42F6-9BF0-B03C9788771B}" type="pres">
      <dgm:prSet presAssocID="{4BB042A2-2B0C-4912-8F49-098670A931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DB6C5-34EC-4DD2-B5D3-5C803D36E717}" type="pres">
      <dgm:prSet presAssocID="{77E0633A-0B94-423B-9A6F-94FDEE884A65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EC1906B6-2820-4FB4-9BE5-7A60ED88B82B}" type="pres">
      <dgm:prSet presAssocID="{10E96829-4022-4962-9949-0D78E7384D3F}" presName="compNode" presStyleCnt="0"/>
      <dgm:spPr/>
    </dgm:pt>
    <dgm:pt modelId="{4450A8C4-388F-4AEB-95E3-44016B94A7CC}" type="pres">
      <dgm:prSet presAssocID="{10E96829-4022-4962-9949-0D78E7384D3F}" presName="dummyConnPt" presStyleCnt="0"/>
      <dgm:spPr/>
    </dgm:pt>
    <dgm:pt modelId="{96BC54E1-FD5E-4811-8EA9-A4FD07398E8B}" type="pres">
      <dgm:prSet presAssocID="{10E96829-4022-4962-9949-0D78E7384D3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536F5-A015-41A8-A55A-AB39B64A4D9D}" type="pres">
      <dgm:prSet presAssocID="{C2672AA7-DF8C-4D5B-B870-DE44656AC3C0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BA2E48F5-CF1A-419A-96E1-D9F20195B444}" type="pres">
      <dgm:prSet presAssocID="{9F519777-3BC3-44F7-A4D5-746D82C2EDC6}" presName="compNode" presStyleCnt="0"/>
      <dgm:spPr/>
    </dgm:pt>
    <dgm:pt modelId="{BB950944-5730-4E80-BF4F-1F2C737B0F73}" type="pres">
      <dgm:prSet presAssocID="{9F519777-3BC3-44F7-A4D5-746D82C2EDC6}" presName="dummyConnPt" presStyleCnt="0"/>
      <dgm:spPr/>
    </dgm:pt>
    <dgm:pt modelId="{3AA2F112-C873-48AC-9AAD-941B9E857755}" type="pres">
      <dgm:prSet presAssocID="{9F519777-3BC3-44F7-A4D5-746D82C2EDC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0F6A02-D6CC-469F-BF34-CDB07F622D09}" type="presOf" srcId="{0C86715F-0369-4B97-A2B8-FF5299346A44}" destId="{99ACFC74-16B2-4C78-BF2E-09D568F67E0C}" srcOrd="0" destOrd="0" presId="urn:microsoft.com/office/officeart/2005/8/layout/bProcess4"/>
    <dgm:cxn modelId="{4D77102F-F302-4B42-BF3B-D935F0379F2B}" srcId="{6DCA79B4-7231-4419-AE43-FFAB8646A31C}" destId="{8FB26039-D2B8-4FEA-BCF9-F13D0D37DB45}" srcOrd="1" destOrd="0" parTransId="{EC1950AE-946C-4D78-9128-5D9D99342B0E}" sibTransId="{0C86715F-0369-4B97-A2B8-FF5299346A44}"/>
    <dgm:cxn modelId="{BB8D89E0-A4DF-4DCA-B8D3-DB1876193D8E}" type="presOf" srcId="{6DCA79B4-7231-4419-AE43-FFAB8646A31C}" destId="{F1008C2A-9A6A-4178-89B3-A1A64B705CDE}" srcOrd="0" destOrd="0" presId="urn:microsoft.com/office/officeart/2005/8/layout/bProcess4"/>
    <dgm:cxn modelId="{BB37669C-B8BB-425F-9FBA-FBE498750DBD}" srcId="{6DCA79B4-7231-4419-AE43-FFAB8646A31C}" destId="{9F519777-3BC3-44F7-A4D5-746D82C2EDC6}" srcOrd="5" destOrd="0" parTransId="{406CEFF2-E34F-445F-B852-F346521ECFA7}" sibTransId="{013FFEA2-3021-44CB-8C09-001718193AB9}"/>
    <dgm:cxn modelId="{13C3A231-E73C-4679-8B73-EC4A38CA42AC}" type="presOf" srcId="{83665DFB-0EF6-495E-9FDD-9DDC56B4C53A}" destId="{08163AEF-6ED6-478C-B269-C8DCCCC719B4}" srcOrd="0" destOrd="0" presId="urn:microsoft.com/office/officeart/2005/8/layout/bProcess4"/>
    <dgm:cxn modelId="{A3308FA0-AD81-4797-B96A-53002C23811A}" type="presOf" srcId="{27408464-F999-4278-BF85-808364A1ED20}" destId="{BDC50E6C-03A2-43F7-817D-B1E3D83C5367}" srcOrd="0" destOrd="0" presId="urn:microsoft.com/office/officeart/2005/8/layout/bProcess4"/>
    <dgm:cxn modelId="{1DA42AE6-B977-4E7B-811E-4EC016456B68}" type="presOf" srcId="{486ED52B-BA18-43D6-BAE2-0B2B31D83027}" destId="{93818F56-70FA-4DBE-BC82-41A58105B56E}" srcOrd="0" destOrd="0" presId="urn:microsoft.com/office/officeart/2005/8/layout/bProcess4"/>
    <dgm:cxn modelId="{9E44818F-6DC8-4BBC-A52A-42AD517B25AC}" type="presOf" srcId="{77E0633A-0B94-423B-9A6F-94FDEE884A65}" destId="{738DB6C5-34EC-4DD2-B5D3-5C803D36E717}" srcOrd="0" destOrd="0" presId="urn:microsoft.com/office/officeart/2005/8/layout/bProcess4"/>
    <dgm:cxn modelId="{5D2BE7BC-D9C9-41D8-A9CA-668F583129E2}" type="presOf" srcId="{10E96829-4022-4962-9949-0D78E7384D3F}" destId="{96BC54E1-FD5E-4811-8EA9-A4FD07398E8B}" srcOrd="0" destOrd="0" presId="urn:microsoft.com/office/officeart/2005/8/layout/bProcess4"/>
    <dgm:cxn modelId="{6EF1B11E-79F5-43C7-AE69-2B9D8793A56C}" type="presOf" srcId="{4BB042A2-2B0C-4912-8F49-098670A9316A}" destId="{F89212C3-DCA9-42F6-9BF0-B03C9788771B}" srcOrd="0" destOrd="0" presId="urn:microsoft.com/office/officeart/2005/8/layout/bProcess4"/>
    <dgm:cxn modelId="{21D979DD-BD2A-4C33-863F-4FE69624A164}" srcId="{6DCA79B4-7231-4419-AE43-FFAB8646A31C}" destId="{10E96829-4022-4962-9949-0D78E7384D3F}" srcOrd="4" destOrd="0" parTransId="{78E4D58D-AFCD-44BF-8C5C-D67F15EFC35F}" sibTransId="{C2672AA7-DF8C-4D5B-B870-DE44656AC3C0}"/>
    <dgm:cxn modelId="{0CCE7D69-18C0-439B-8ADC-3DF6AD0CC389}" srcId="{6DCA79B4-7231-4419-AE43-FFAB8646A31C}" destId="{4BB042A2-2B0C-4912-8F49-098670A9316A}" srcOrd="3" destOrd="0" parTransId="{B4514057-DF31-41EC-B3B9-EB39B8F82343}" sibTransId="{77E0633A-0B94-423B-9A6F-94FDEE884A65}"/>
    <dgm:cxn modelId="{BAE0064B-5117-40EF-A2E4-529F6511AD60}" type="presOf" srcId="{8FB26039-D2B8-4FEA-BCF9-F13D0D37DB45}" destId="{234FEE3E-AA66-4688-97C8-293B4C586C10}" srcOrd="0" destOrd="0" presId="urn:microsoft.com/office/officeart/2005/8/layout/bProcess4"/>
    <dgm:cxn modelId="{4EF8DF17-C668-4E4B-AB58-456A89AE4892}" type="presOf" srcId="{E1213831-4CA0-453F-9C45-11F1C9ED8E3D}" destId="{D0D4AC37-2282-470C-8FE1-19642DC47EB9}" srcOrd="0" destOrd="0" presId="urn:microsoft.com/office/officeart/2005/8/layout/bProcess4"/>
    <dgm:cxn modelId="{F622B06E-5D76-490C-A5D9-E044B5EC4A99}" type="presOf" srcId="{C2672AA7-DF8C-4D5B-B870-DE44656AC3C0}" destId="{696536F5-A015-41A8-A55A-AB39B64A4D9D}" srcOrd="0" destOrd="0" presId="urn:microsoft.com/office/officeart/2005/8/layout/bProcess4"/>
    <dgm:cxn modelId="{080AFB30-8E6A-4424-BD20-3AF50731488B}" srcId="{6DCA79B4-7231-4419-AE43-FFAB8646A31C}" destId="{83665DFB-0EF6-495E-9FDD-9DDC56B4C53A}" srcOrd="2" destOrd="0" parTransId="{61E4E8C7-E8D2-450B-8D3A-74EEC23D934C}" sibTransId="{486ED52B-BA18-43D6-BAE2-0B2B31D83027}"/>
    <dgm:cxn modelId="{ACC79665-A2B2-4465-B0B1-4FC61BD400F2}" srcId="{6DCA79B4-7231-4419-AE43-FFAB8646A31C}" destId="{E1213831-4CA0-453F-9C45-11F1C9ED8E3D}" srcOrd="0" destOrd="0" parTransId="{9FD4B048-866E-4F62-B1CE-52806CB0B966}" sibTransId="{27408464-F999-4278-BF85-808364A1ED20}"/>
    <dgm:cxn modelId="{19CE0F31-7FED-48E7-9AAF-F3898F159D61}" type="presOf" srcId="{9F519777-3BC3-44F7-A4D5-746D82C2EDC6}" destId="{3AA2F112-C873-48AC-9AAD-941B9E857755}" srcOrd="0" destOrd="0" presId="urn:microsoft.com/office/officeart/2005/8/layout/bProcess4"/>
    <dgm:cxn modelId="{A933B65A-EBC5-41D1-A7BB-6FF62DCC32B9}" type="presParOf" srcId="{F1008C2A-9A6A-4178-89B3-A1A64B705CDE}" destId="{DE83ED5F-1E1C-478C-8B84-BE7DAC1A4867}" srcOrd="0" destOrd="0" presId="urn:microsoft.com/office/officeart/2005/8/layout/bProcess4"/>
    <dgm:cxn modelId="{76377C3A-3FBB-46B8-A060-E4C4C34E29B9}" type="presParOf" srcId="{DE83ED5F-1E1C-478C-8B84-BE7DAC1A4867}" destId="{C644AC00-04B4-4AD0-B848-00007B4A9AEF}" srcOrd="0" destOrd="0" presId="urn:microsoft.com/office/officeart/2005/8/layout/bProcess4"/>
    <dgm:cxn modelId="{620E58FC-58DE-4667-92F5-081DCE46341D}" type="presParOf" srcId="{DE83ED5F-1E1C-478C-8B84-BE7DAC1A4867}" destId="{D0D4AC37-2282-470C-8FE1-19642DC47EB9}" srcOrd="1" destOrd="0" presId="urn:microsoft.com/office/officeart/2005/8/layout/bProcess4"/>
    <dgm:cxn modelId="{241F2577-36E6-457D-983A-978FB5EC341C}" type="presParOf" srcId="{F1008C2A-9A6A-4178-89B3-A1A64B705CDE}" destId="{BDC50E6C-03A2-43F7-817D-B1E3D83C5367}" srcOrd="1" destOrd="0" presId="urn:microsoft.com/office/officeart/2005/8/layout/bProcess4"/>
    <dgm:cxn modelId="{7B073CFA-63EE-44A6-A8D1-57C127725334}" type="presParOf" srcId="{F1008C2A-9A6A-4178-89B3-A1A64B705CDE}" destId="{9C9E361F-6E52-424F-9B26-AC6413C89CF8}" srcOrd="2" destOrd="0" presId="urn:microsoft.com/office/officeart/2005/8/layout/bProcess4"/>
    <dgm:cxn modelId="{3678D9B9-52C7-4E74-86EA-E842BF32A0EF}" type="presParOf" srcId="{9C9E361F-6E52-424F-9B26-AC6413C89CF8}" destId="{4EA670E4-7271-48D6-8DE8-C9BB1A7C54F9}" srcOrd="0" destOrd="0" presId="urn:microsoft.com/office/officeart/2005/8/layout/bProcess4"/>
    <dgm:cxn modelId="{2BC97FCD-87CD-464E-9AFE-181989BDB3F5}" type="presParOf" srcId="{9C9E361F-6E52-424F-9B26-AC6413C89CF8}" destId="{234FEE3E-AA66-4688-97C8-293B4C586C10}" srcOrd="1" destOrd="0" presId="urn:microsoft.com/office/officeart/2005/8/layout/bProcess4"/>
    <dgm:cxn modelId="{8240F7DF-F7C7-4813-859F-443D945A77FC}" type="presParOf" srcId="{F1008C2A-9A6A-4178-89B3-A1A64B705CDE}" destId="{99ACFC74-16B2-4C78-BF2E-09D568F67E0C}" srcOrd="3" destOrd="0" presId="urn:microsoft.com/office/officeart/2005/8/layout/bProcess4"/>
    <dgm:cxn modelId="{902CF516-6009-4B8E-80D3-21BE63675A42}" type="presParOf" srcId="{F1008C2A-9A6A-4178-89B3-A1A64B705CDE}" destId="{A9B84ECC-828C-405F-A9F3-6B8A5F2A1E30}" srcOrd="4" destOrd="0" presId="urn:microsoft.com/office/officeart/2005/8/layout/bProcess4"/>
    <dgm:cxn modelId="{0632A159-42E1-450B-8C8F-44B6CEA21D4D}" type="presParOf" srcId="{A9B84ECC-828C-405F-A9F3-6B8A5F2A1E30}" destId="{8580CD1F-1E20-4AF0-9B06-EF4FCAD2F3C5}" srcOrd="0" destOrd="0" presId="urn:microsoft.com/office/officeart/2005/8/layout/bProcess4"/>
    <dgm:cxn modelId="{6D7CAFC1-2A31-4E94-A7C9-92CE35BA26F6}" type="presParOf" srcId="{A9B84ECC-828C-405F-A9F3-6B8A5F2A1E30}" destId="{08163AEF-6ED6-478C-B269-C8DCCCC719B4}" srcOrd="1" destOrd="0" presId="urn:microsoft.com/office/officeart/2005/8/layout/bProcess4"/>
    <dgm:cxn modelId="{034B32C3-0AA4-4717-BD17-75489E44A4AA}" type="presParOf" srcId="{F1008C2A-9A6A-4178-89B3-A1A64B705CDE}" destId="{93818F56-70FA-4DBE-BC82-41A58105B56E}" srcOrd="5" destOrd="0" presId="urn:microsoft.com/office/officeart/2005/8/layout/bProcess4"/>
    <dgm:cxn modelId="{F1F58D89-298F-4EBA-93BB-41E84D0B03E8}" type="presParOf" srcId="{F1008C2A-9A6A-4178-89B3-A1A64B705CDE}" destId="{43F152B7-0ED6-42E1-9FD4-6023C91CC06D}" srcOrd="6" destOrd="0" presId="urn:microsoft.com/office/officeart/2005/8/layout/bProcess4"/>
    <dgm:cxn modelId="{B9F446C2-33A9-4D43-97D6-172AD7CC9BDA}" type="presParOf" srcId="{43F152B7-0ED6-42E1-9FD4-6023C91CC06D}" destId="{4C536725-4FAF-4AA9-988C-50909397BDA7}" srcOrd="0" destOrd="0" presId="urn:microsoft.com/office/officeart/2005/8/layout/bProcess4"/>
    <dgm:cxn modelId="{8055F1BB-EF27-4667-BDCC-42214D3A0E4D}" type="presParOf" srcId="{43F152B7-0ED6-42E1-9FD4-6023C91CC06D}" destId="{F89212C3-DCA9-42F6-9BF0-B03C9788771B}" srcOrd="1" destOrd="0" presId="urn:microsoft.com/office/officeart/2005/8/layout/bProcess4"/>
    <dgm:cxn modelId="{2DF32C5A-DD47-40AC-9EA0-CC272BAD9626}" type="presParOf" srcId="{F1008C2A-9A6A-4178-89B3-A1A64B705CDE}" destId="{738DB6C5-34EC-4DD2-B5D3-5C803D36E717}" srcOrd="7" destOrd="0" presId="urn:microsoft.com/office/officeart/2005/8/layout/bProcess4"/>
    <dgm:cxn modelId="{2AAEDF5F-4235-49C6-B573-B5634FC181C0}" type="presParOf" srcId="{F1008C2A-9A6A-4178-89B3-A1A64B705CDE}" destId="{EC1906B6-2820-4FB4-9BE5-7A60ED88B82B}" srcOrd="8" destOrd="0" presId="urn:microsoft.com/office/officeart/2005/8/layout/bProcess4"/>
    <dgm:cxn modelId="{7356E3B4-F828-4643-B992-14D52C116A7E}" type="presParOf" srcId="{EC1906B6-2820-4FB4-9BE5-7A60ED88B82B}" destId="{4450A8C4-388F-4AEB-95E3-44016B94A7CC}" srcOrd="0" destOrd="0" presId="urn:microsoft.com/office/officeart/2005/8/layout/bProcess4"/>
    <dgm:cxn modelId="{32A37AC2-AFF6-44A3-B608-6BC1F0F70D27}" type="presParOf" srcId="{EC1906B6-2820-4FB4-9BE5-7A60ED88B82B}" destId="{96BC54E1-FD5E-4811-8EA9-A4FD07398E8B}" srcOrd="1" destOrd="0" presId="urn:microsoft.com/office/officeart/2005/8/layout/bProcess4"/>
    <dgm:cxn modelId="{951D2728-0A8F-4E4B-8203-C84B64853F1A}" type="presParOf" srcId="{F1008C2A-9A6A-4178-89B3-A1A64B705CDE}" destId="{696536F5-A015-41A8-A55A-AB39B64A4D9D}" srcOrd="9" destOrd="0" presId="urn:microsoft.com/office/officeart/2005/8/layout/bProcess4"/>
    <dgm:cxn modelId="{CD1CF2AA-9AB2-4BDA-986B-79F9A8602542}" type="presParOf" srcId="{F1008C2A-9A6A-4178-89B3-A1A64B705CDE}" destId="{BA2E48F5-CF1A-419A-96E1-D9F20195B444}" srcOrd="10" destOrd="0" presId="urn:microsoft.com/office/officeart/2005/8/layout/bProcess4"/>
    <dgm:cxn modelId="{0F36AB32-04EB-495F-B0AA-0A89610E27AF}" type="presParOf" srcId="{BA2E48F5-CF1A-419A-96E1-D9F20195B444}" destId="{BB950944-5730-4E80-BF4F-1F2C737B0F73}" srcOrd="0" destOrd="0" presId="urn:microsoft.com/office/officeart/2005/8/layout/bProcess4"/>
    <dgm:cxn modelId="{9136A53A-D1BB-4B26-8258-C183F7542133}" type="presParOf" srcId="{BA2E48F5-CF1A-419A-96E1-D9F20195B444}" destId="{3AA2F112-C873-48AC-9AAD-941B9E85775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57CE8-1C79-4C32-A4F3-31F79CCFE118}">
      <dsp:nvSpPr>
        <dsp:cNvPr id="0" name=""/>
        <dsp:cNvSpPr/>
      </dsp:nvSpPr>
      <dsp:spPr>
        <a:xfrm>
          <a:off x="4509" y="17099"/>
          <a:ext cx="2050615" cy="1123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Measurement</a:t>
          </a:r>
          <a:endParaRPr lang="en-US" sz="2300" b="1" kern="1200" dirty="0"/>
        </a:p>
      </dsp:txBody>
      <dsp:txXfrm>
        <a:off x="4509" y="17099"/>
        <a:ext cx="2050615" cy="748800"/>
      </dsp:txXfrm>
    </dsp:sp>
    <dsp:sp modelId="{A98CC5C9-CC66-44B7-BB6B-5053899E7E77}">
      <dsp:nvSpPr>
        <dsp:cNvPr id="0" name=""/>
        <dsp:cNvSpPr/>
      </dsp:nvSpPr>
      <dsp:spPr>
        <a:xfrm>
          <a:off x="424515" y="765900"/>
          <a:ext cx="2050615" cy="173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Collect 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</a:rPr>
            <a:t>app-tagged</a:t>
          </a:r>
          <a:r>
            <a:rPr lang="en-US" sz="1600" kern="1200" dirty="0" smtClean="0">
              <a:solidFill>
                <a:srgbClr val="FF0000"/>
              </a:solidFill>
            </a:rPr>
            <a:t> </a:t>
          </a:r>
          <a:r>
            <a:rPr lang="en-US" sz="1600" kern="1200" dirty="0" smtClean="0"/>
            <a:t>location traces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</a:rPr>
            <a:t>Study</a:t>
          </a:r>
          <a:r>
            <a:rPr lang="en-US" sz="1600" kern="1200" dirty="0" smtClean="0">
              <a:solidFill>
                <a:srgbClr val="FF0000"/>
              </a:solidFill>
            </a:rPr>
            <a:t> </a:t>
          </a:r>
          <a:r>
            <a:rPr lang="en-US" sz="1600" kern="1200" dirty="0" smtClean="0">
              <a:solidFill>
                <a:schemeClr val="tx1"/>
              </a:solidFill>
            </a:rPr>
            <a:t>location access and usage patterns of different apps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75232" y="816617"/>
        <a:ext cx="1949181" cy="1630166"/>
      </dsp:txXfrm>
    </dsp:sp>
    <dsp:sp modelId="{57F5B625-2318-485B-9181-9C3C808678DD}">
      <dsp:nvSpPr>
        <dsp:cNvPr id="0" name=""/>
        <dsp:cNvSpPr/>
      </dsp:nvSpPr>
      <dsp:spPr>
        <a:xfrm>
          <a:off x="2365991" y="136227"/>
          <a:ext cx="659035" cy="510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365991" y="238336"/>
        <a:ext cx="505872" cy="306326"/>
      </dsp:txXfrm>
    </dsp:sp>
    <dsp:sp modelId="{38C4EE03-4635-436A-9D95-A35CFBF16332}">
      <dsp:nvSpPr>
        <dsp:cNvPr id="0" name=""/>
        <dsp:cNvSpPr/>
      </dsp:nvSpPr>
      <dsp:spPr>
        <a:xfrm>
          <a:off x="3298589" y="17099"/>
          <a:ext cx="2050615" cy="112320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Anatomy</a:t>
          </a:r>
          <a:endParaRPr lang="en-US" sz="2300" b="1" kern="1200" dirty="0"/>
        </a:p>
      </dsp:txBody>
      <dsp:txXfrm>
        <a:off x="3298589" y="17099"/>
        <a:ext cx="2050615" cy="748800"/>
      </dsp:txXfrm>
    </dsp:sp>
    <dsp:sp modelId="{9EA35036-6AE7-4B24-9A50-E3A19E001DA1}">
      <dsp:nvSpPr>
        <dsp:cNvPr id="0" name=""/>
        <dsp:cNvSpPr/>
      </dsp:nvSpPr>
      <dsp:spPr>
        <a:xfrm>
          <a:off x="3718594" y="765900"/>
          <a:ext cx="2050615" cy="173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</a:rPr>
            <a:t>Quantify</a:t>
          </a:r>
          <a:r>
            <a:rPr lang="en-US" sz="1600" kern="1200" dirty="0" smtClean="0">
              <a:solidFill>
                <a:srgbClr val="FF0000"/>
              </a:solidFill>
            </a:rPr>
            <a:t> </a:t>
          </a:r>
          <a:r>
            <a:rPr lang="en-US" sz="1600" kern="1200" dirty="0" smtClean="0"/>
            <a:t>location privacy threat for apps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</a:rPr>
            <a:t>Analyze </a:t>
          </a:r>
          <a:r>
            <a:rPr lang="en-US" sz="1600" kern="1200" dirty="0" smtClean="0"/>
            <a:t>effectiveness of OS controls</a:t>
          </a:r>
          <a:endParaRPr lang="en-US" sz="1600" kern="1200" dirty="0"/>
        </a:p>
      </dsp:txBody>
      <dsp:txXfrm>
        <a:off x="3769311" y="816617"/>
        <a:ext cx="1949181" cy="1630166"/>
      </dsp:txXfrm>
    </dsp:sp>
    <dsp:sp modelId="{696E2842-BF4F-4131-AA4D-A7B3AADEB399}">
      <dsp:nvSpPr>
        <dsp:cNvPr id="0" name=""/>
        <dsp:cNvSpPr/>
      </dsp:nvSpPr>
      <dsp:spPr>
        <a:xfrm>
          <a:off x="5660070" y="136227"/>
          <a:ext cx="659035" cy="510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660070" y="238336"/>
        <a:ext cx="505872" cy="306326"/>
      </dsp:txXfrm>
    </dsp:sp>
    <dsp:sp modelId="{02285C2A-A4CB-4DD6-A74B-97EF88E1750A}">
      <dsp:nvSpPr>
        <dsp:cNvPr id="0" name=""/>
        <dsp:cNvSpPr/>
      </dsp:nvSpPr>
      <dsp:spPr>
        <a:xfrm>
          <a:off x="6592668" y="17099"/>
          <a:ext cx="2050615" cy="112320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LP-Doctor</a:t>
          </a:r>
          <a:endParaRPr lang="en-US" sz="2300" b="1" kern="1200" dirty="0"/>
        </a:p>
      </dsp:txBody>
      <dsp:txXfrm>
        <a:off x="6592668" y="17099"/>
        <a:ext cx="2050615" cy="748800"/>
      </dsp:txXfrm>
    </dsp:sp>
    <dsp:sp modelId="{BA9FA426-6E3B-4A39-994C-8505D8FCF172}">
      <dsp:nvSpPr>
        <dsp:cNvPr id="0" name=""/>
        <dsp:cNvSpPr/>
      </dsp:nvSpPr>
      <dsp:spPr>
        <a:xfrm>
          <a:off x="7012674" y="765900"/>
          <a:ext cx="2050615" cy="173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</a:rPr>
            <a:t>Leverage </a:t>
          </a:r>
          <a:r>
            <a:rPr lang="en-US" sz="1600" kern="1200" dirty="0" smtClean="0"/>
            <a:t>OS controls to balance utility and privacy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</a:rPr>
            <a:t>Easy</a:t>
          </a:r>
          <a:r>
            <a:rPr lang="en-US" sz="1600" kern="1200" dirty="0" smtClean="0"/>
            <a:t> to install and use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7063391" y="816617"/>
        <a:ext cx="1949181" cy="1630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8DC3E-7B62-4C3D-B252-C886E586CB9A}">
      <dsp:nvSpPr>
        <dsp:cNvPr id="0" name=""/>
        <dsp:cNvSpPr/>
      </dsp:nvSpPr>
      <dsp:spPr>
        <a:xfrm>
          <a:off x="2813134" y="2164770"/>
          <a:ext cx="3735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358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90585" y="2201150"/>
        <a:ext cx="18679" cy="18679"/>
      </dsp:txXfrm>
    </dsp:sp>
    <dsp:sp modelId="{3D4056B8-59C6-4031-8C10-E64D7D1C348E}">
      <dsp:nvSpPr>
        <dsp:cNvPr id="0" name=""/>
        <dsp:cNvSpPr/>
      </dsp:nvSpPr>
      <dsp:spPr>
        <a:xfrm>
          <a:off x="571652" y="1498637"/>
          <a:ext cx="373580" cy="711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790" y="0"/>
              </a:lnTo>
              <a:lnTo>
                <a:pt x="186790" y="711852"/>
              </a:lnTo>
              <a:lnTo>
                <a:pt x="373580" y="711852"/>
              </a:lnTo>
            </a:path>
          </a:pathLst>
        </a:custGeom>
        <a:noFill/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738344" y="1834465"/>
        <a:ext cx="40196" cy="40196"/>
      </dsp:txXfrm>
    </dsp:sp>
    <dsp:sp modelId="{3ED86DB4-4156-4F1C-A603-F1617D6ED267}">
      <dsp:nvSpPr>
        <dsp:cNvPr id="0" name=""/>
        <dsp:cNvSpPr/>
      </dsp:nvSpPr>
      <dsp:spPr>
        <a:xfrm>
          <a:off x="2813134" y="1452917"/>
          <a:ext cx="3735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358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90585" y="1489297"/>
        <a:ext cx="18679" cy="18679"/>
      </dsp:txXfrm>
    </dsp:sp>
    <dsp:sp modelId="{D33F72B0-1ACF-44BD-892D-2CB14AED7C9F}">
      <dsp:nvSpPr>
        <dsp:cNvPr id="0" name=""/>
        <dsp:cNvSpPr/>
      </dsp:nvSpPr>
      <dsp:spPr>
        <a:xfrm>
          <a:off x="571652" y="1452917"/>
          <a:ext cx="3735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3580" y="45720"/>
              </a:lnTo>
            </a:path>
          </a:pathLst>
        </a:custGeom>
        <a:noFill/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749103" y="1489297"/>
        <a:ext cx="18679" cy="18679"/>
      </dsp:txXfrm>
    </dsp:sp>
    <dsp:sp modelId="{C977AE37-9777-4817-912F-1377CAB7B469}">
      <dsp:nvSpPr>
        <dsp:cNvPr id="0" name=""/>
        <dsp:cNvSpPr/>
      </dsp:nvSpPr>
      <dsp:spPr>
        <a:xfrm>
          <a:off x="2813134" y="741064"/>
          <a:ext cx="3735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358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90585" y="777445"/>
        <a:ext cx="18679" cy="18679"/>
      </dsp:txXfrm>
    </dsp:sp>
    <dsp:sp modelId="{AA5076F6-D0A6-4EAB-AFDD-6F3CDE7A7E16}">
      <dsp:nvSpPr>
        <dsp:cNvPr id="0" name=""/>
        <dsp:cNvSpPr/>
      </dsp:nvSpPr>
      <dsp:spPr>
        <a:xfrm>
          <a:off x="571652" y="786784"/>
          <a:ext cx="373580" cy="711852"/>
        </a:xfrm>
        <a:custGeom>
          <a:avLst/>
          <a:gdLst/>
          <a:ahLst/>
          <a:cxnLst/>
          <a:rect l="0" t="0" r="0" b="0"/>
          <a:pathLst>
            <a:path>
              <a:moveTo>
                <a:pt x="0" y="711852"/>
              </a:moveTo>
              <a:lnTo>
                <a:pt x="186790" y="711852"/>
              </a:lnTo>
              <a:lnTo>
                <a:pt x="186790" y="0"/>
              </a:lnTo>
              <a:lnTo>
                <a:pt x="373580" y="0"/>
              </a:lnTo>
            </a:path>
          </a:pathLst>
        </a:custGeom>
        <a:noFill/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738344" y="1122612"/>
        <a:ext cx="40196" cy="40196"/>
      </dsp:txXfrm>
    </dsp:sp>
    <dsp:sp modelId="{690E8BAD-E9B1-4C3A-B1FC-69D094840FF2}">
      <dsp:nvSpPr>
        <dsp:cNvPr id="0" name=""/>
        <dsp:cNvSpPr/>
      </dsp:nvSpPr>
      <dsp:spPr>
        <a:xfrm rot="16200000">
          <a:off x="-1211726" y="1213896"/>
          <a:ext cx="2997275" cy="569482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App runs in:</a:t>
          </a:r>
          <a:endParaRPr lang="en-US" sz="2400" kern="1200" dirty="0"/>
        </a:p>
      </dsp:txBody>
      <dsp:txXfrm>
        <a:off x="-1211726" y="1213896"/>
        <a:ext cx="2997275" cy="569482"/>
      </dsp:txXfrm>
    </dsp:sp>
    <dsp:sp modelId="{962D8C16-3D99-4774-9C2F-1B5772644DD2}">
      <dsp:nvSpPr>
        <dsp:cNvPr id="0" name=""/>
        <dsp:cNvSpPr/>
      </dsp:nvSpPr>
      <dsp:spPr>
        <a:xfrm>
          <a:off x="945232" y="502043"/>
          <a:ext cx="1867901" cy="569482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Foreground</a:t>
          </a:r>
          <a:endParaRPr lang="en-US" sz="1400" kern="1200" dirty="0"/>
        </a:p>
      </dsp:txBody>
      <dsp:txXfrm>
        <a:off x="945232" y="502043"/>
        <a:ext cx="1867901" cy="569482"/>
      </dsp:txXfrm>
    </dsp:sp>
    <dsp:sp modelId="{1E8C8D08-93BA-4D9D-A30A-D70059F51BEA}">
      <dsp:nvSpPr>
        <dsp:cNvPr id="0" name=""/>
        <dsp:cNvSpPr/>
      </dsp:nvSpPr>
      <dsp:spPr>
        <a:xfrm>
          <a:off x="3186714" y="502043"/>
          <a:ext cx="1867901" cy="56948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Location granularity &amp; frequency</a:t>
          </a:r>
          <a:endParaRPr lang="en-US" sz="1400" kern="1200" dirty="0"/>
        </a:p>
      </dsp:txBody>
      <dsp:txXfrm>
        <a:off x="3186714" y="502043"/>
        <a:ext cx="1867901" cy="569482"/>
      </dsp:txXfrm>
    </dsp:sp>
    <dsp:sp modelId="{351BDAA0-E23E-4DAB-B319-68B7683FB42E}">
      <dsp:nvSpPr>
        <dsp:cNvPr id="0" name=""/>
        <dsp:cNvSpPr/>
      </dsp:nvSpPr>
      <dsp:spPr>
        <a:xfrm>
          <a:off x="945232" y="1213896"/>
          <a:ext cx="1867901" cy="569482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Cached</a:t>
          </a:r>
          <a:endParaRPr lang="en-US" sz="1400" kern="1200" dirty="0"/>
        </a:p>
      </dsp:txBody>
      <dsp:txXfrm>
        <a:off x="945232" y="1213896"/>
        <a:ext cx="1867901" cy="569482"/>
      </dsp:txXfrm>
    </dsp:sp>
    <dsp:sp modelId="{43141411-436E-4DDD-B530-86A1914F3A76}">
      <dsp:nvSpPr>
        <dsp:cNvPr id="0" name=""/>
        <dsp:cNvSpPr/>
      </dsp:nvSpPr>
      <dsp:spPr>
        <a:xfrm>
          <a:off x="3186714" y="1213896"/>
          <a:ext cx="1867901" cy="56948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Location granularity &amp; frequency</a:t>
          </a:r>
          <a:endParaRPr lang="en-US" sz="1400" kern="1200" dirty="0"/>
        </a:p>
      </dsp:txBody>
      <dsp:txXfrm>
        <a:off x="3186714" y="1213896"/>
        <a:ext cx="1867901" cy="569482"/>
      </dsp:txXfrm>
    </dsp:sp>
    <dsp:sp modelId="{3C61359A-265D-41E4-9A6E-307E210A975A}">
      <dsp:nvSpPr>
        <dsp:cNvPr id="0" name=""/>
        <dsp:cNvSpPr/>
      </dsp:nvSpPr>
      <dsp:spPr>
        <a:xfrm>
          <a:off x="945232" y="1925749"/>
          <a:ext cx="1867901" cy="569482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Background</a:t>
          </a:r>
          <a:endParaRPr lang="en-US" sz="1400" kern="1200" dirty="0"/>
        </a:p>
      </dsp:txBody>
      <dsp:txXfrm>
        <a:off x="945232" y="1925749"/>
        <a:ext cx="1867901" cy="569482"/>
      </dsp:txXfrm>
    </dsp:sp>
    <dsp:sp modelId="{59DB7139-F11E-4E7B-9414-33F30984968E}">
      <dsp:nvSpPr>
        <dsp:cNvPr id="0" name=""/>
        <dsp:cNvSpPr/>
      </dsp:nvSpPr>
      <dsp:spPr>
        <a:xfrm>
          <a:off x="3186714" y="1925749"/>
          <a:ext cx="1867901" cy="56948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Location granularity &amp; frequency</a:t>
          </a:r>
          <a:endParaRPr lang="en-US" sz="1400" kern="1200" dirty="0"/>
        </a:p>
      </dsp:txBody>
      <dsp:txXfrm>
        <a:off x="3186714" y="1925749"/>
        <a:ext cx="1867901" cy="56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50E6C-03A2-43F7-817D-B1E3D83C5367}">
      <dsp:nvSpPr>
        <dsp:cNvPr id="0" name=""/>
        <dsp:cNvSpPr/>
      </dsp:nvSpPr>
      <dsp:spPr>
        <a:xfrm rot="5400000">
          <a:off x="-245607" y="1175654"/>
          <a:ext cx="1111604" cy="135244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4AC37-2282-470C-8FE1-19642DC47EB9}">
      <dsp:nvSpPr>
        <dsp:cNvPr id="0" name=""/>
        <dsp:cNvSpPr/>
      </dsp:nvSpPr>
      <dsp:spPr>
        <a:xfrm>
          <a:off x="1934" y="454146"/>
          <a:ext cx="1502717" cy="9016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Intercept app launch event</a:t>
          </a:r>
          <a:endParaRPr lang="en-US" sz="1700" kern="1200" dirty="0"/>
        </a:p>
      </dsp:txBody>
      <dsp:txXfrm>
        <a:off x="28342" y="480554"/>
        <a:ext cx="1449901" cy="848814"/>
      </dsp:txXfrm>
    </dsp:sp>
    <dsp:sp modelId="{99ACFC74-16B2-4C78-BF2E-09D568F67E0C}">
      <dsp:nvSpPr>
        <dsp:cNvPr id="0" name=""/>
        <dsp:cNvSpPr/>
      </dsp:nvSpPr>
      <dsp:spPr>
        <a:xfrm rot="5400000">
          <a:off x="-245607" y="2302692"/>
          <a:ext cx="1111604" cy="135244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FEE3E-AA66-4688-97C8-293B4C586C10}">
      <dsp:nvSpPr>
        <dsp:cNvPr id="0" name=""/>
        <dsp:cNvSpPr/>
      </dsp:nvSpPr>
      <dsp:spPr>
        <a:xfrm>
          <a:off x="1934" y="1581184"/>
          <a:ext cx="1502717" cy="901630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Fetch policy</a:t>
          </a:r>
          <a:endParaRPr lang="en-US" sz="1700" kern="1200" dirty="0"/>
        </a:p>
      </dsp:txBody>
      <dsp:txXfrm>
        <a:off x="28342" y="1607592"/>
        <a:ext cx="1449901" cy="848814"/>
      </dsp:txXfrm>
    </dsp:sp>
    <dsp:sp modelId="{93818F56-70FA-4DBE-BC82-41A58105B56E}">
      <dsp:nvSpPr>
        <dsp:cNvPr id="0" name=""/>
        <dsp:cNvSpPr/>
      </dsp:nvSpPr>
      <dsp:spPr>
        <a:xfrm>
          <a:off x="317911" y="2866211"/>
          <a:ext cx="1983180" cy="135244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63AEF-6ED6-478C-B269-C8DCCCC719B4}">
      <dsp:nvSpPr>
        <dsp:cNvPr id="0" name=""/>
        <dsp:cNvSpPr/>
      </dsp:nvSpPr>
      <dsp:spPr>
        <a:xfrm>
          <a:off x="1934" y="2708222"/>
          <a:ext cx="1502717" cy="901630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Threat analyzer</a:t>
          </a:r>
          <a:endParaRPr lang="en-US" sz="1700" kern="1200" dirty="0"/>
        </a:p>
      </dsp:txBody>
      <dsp:txXfrm>
        <a:off x="28342" y="2734630"/>
        <a:ext cx="1449901" cy="848814"/>
      </dsp:txXfrm>
    </dsp:sp>
    <dsp:sp modelId="{738DB6C5-34EC-4DD2-B5D3-5C803D36E717}">
      <dsp:nvSpPr>
        <dsp:cNvPr id="0" name=""/>
        <dsp:cNvSpPr/>
      </dsp:nvSpPr>
      <dsp:spPr>
        <a:xfrm rot="16200000">
          <a:off x="1753006" y="2302692"/>
          <a:ext cx="1111604" cy="135244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212C3-DCA9-42F6-9BF0-B03C9788771B}">
      <dsp:nvSpPr>
        <dsp:cNvPr id="0" name=""/>
        <dsp:cNvSpPr/>
      </dsp:nvSpPr>
      <dsp:spPr>
        <a:xfrm>
          <a:off x="2000548" y="2708222"/>
          <a:ext cx="1502717" cy="901630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Anonymization actuation</a:t>
          </a:r>
          <a:endParaRPr lang="en-US" sz="1700" kern="1200" dirty="0"/>
        </a:p>
      </dsp:txBody>
      <dsp:txXfrm>
        <a:off x="2026956" y="2734630"/>
        <a:ext cx="1449901" cy="848814"/>
      </dsp:txXfrm>
    </dsp:sp>
    <dsp:sp modelId="{696536F5-A015-41A8-A55A-AB39B64A4D9D}">
      <dsp:nvSpPr>
        <dsp:cNvPr id="0" name=""/>
        <dsp:cNvSpPr/>
      </dsp:nvSpPr>
      <dsp:spPr>
        <a:xfrm rot="16200000">
          <a:off x="1753006" y="1175654"/>
          <a:ext cx="1111604" cy="135244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C54E1-FD5E-4811-8EA9-A4FD07398E8B}">
      <dsp:nvSpPr>
        <dsp:cNvPr id="0" name=""/>
        <dsp:cNvSpPr/>
      </dsp:nvSpPr>
      <dsp:spPr>
        <a:xfrm>
          <a:off x="2000548" y="1581184"/>
          <a:ext cx="1502717" cy="901630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Display notification</a:t>
          </a:r>
          <a:endParaRPr lang="en-US" sz="1700" kern="1200" dirty="0"/>
        </a:p>
      </dsp:txBody>
      <dsp:txXfrm>
        <a:off x="2026956" y="1607592"/>
        <a:ext cx="1449901" cy="848814"/>
      </dsp:txXfrm>
    </dsp:sp>
    <dsp:sp modelId="{3AA2F112-C873-48AC-9AAD-941B9E857755}">
      <dsp:nvSpPr>
        <dsp:cNvPr id="0" name=""/>
        <dsp:cNvSpPr/>
      </dsp:nvSpPr>
      <dsp:spPr>
        <a:xfrm>
          <a:off x="2000548" y="454146"/>
          <a:ext cx="1502717" cy="901630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Instruct app to launch</a:t>
          </a:r>
          <a:endParaRPr lang="en-US" sz="1700" kern="1200" dirty="0"/>
        </a:p>
      </dsp:txBody>
      <dsp:txXfrm>
        <a:off x="2026956" y="480554"/>
        <a:ext cx="1449901" cy="848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50E6C-03A2-43F7-817D-B1E3D83C5367}">
      <dsp:nvSpPr>
        <dsp:cNvPr id="0" name=""/>
        <dsp:cNvSpPr/>
      </dsp:nvSpPr>
      <dsp:spPr>
        <a:xfrm rot="5400000">
          <a:off x="-245607" y="1175654"/>
          <a:ext cx="1111604" cy="135244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4AC37-2282-470C-8FE1-19642DC47EB9}">
      <dsp:nvSpPr>
        <dsp:cNvPr id="0" name=""/>
        <dsp:cNvSpPr/>
      </dsp:nvSpPr>
      <dsp:spPr>
        <a:xfrm>
          <a:off x="1934" y="454146"/>
          <a:ext cx="1502717" cy="9016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Intercept app launch event</a:t>
          </a:r>
          <a:endParaRPr lang="en-US" sz="1700" kern="1200" dirty="0"/>
        </a:p>
      </dsp:txBody>
      <dsp:txXfrm>
        <a:off x="28342" y="480554"/>
        <a:ext cx="1449901" cy="848814"/>
      </dsp:txXfrm>
    </dsp:sp>
    <dsp:sp modelId="{99ACFC74-16B2-4C78-BF2E-09D568F67E0C}">
      <dsp:nvSpPr>
        <dsp:cNvPr id="0" name=""/>
        <dsp:cNvSpPr/>
      </dsp:nvSpPr>
      <dsp:spPr>
        <a:xfrm rot="5400000">
          <a:off x="-245607" y="2302692"/>
          <a:ext cx="1111604" cy="135244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FEE3E-AA66-4688-97C8-293B4C586C10}">
      <dsp:nvSpPr>
        <dsp:cNvPr id="0" name=""/>
        <dsp:cNvSpPr/>
      </dsp:nvSpPr>
      <dsp:spPr>
        <a:xfrm>
          <a:off x="1934" y="1581184"/>
          <a:ext cx="1502717" cy="9016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Fetch policy</a:t>
          </a:r>
          <a:endParaRPr lang="en-US" sz="1700" kern="1200" dirty="0"/>
        </a:p>
      </dsp:txBody>
      <dsp:txXfrm>
        <a:off x="28342" y="1607592"/>
        <a:ext cx="1449901" cy="848814"/>
      </dsp:txXfrm>
    </dsp:sp>
    <dsp:sp modelId="{93818F56-70FA-4DBE-BC82-41A58105B56E}">
      <dsp:nvSpPr>
        <dsp:cNvPr id="0" name=""/>
        <dsp:cNvSpPr/>
      </dsp:nvSpPr>
      <dsp:spPr>
        <a:xfrm>
          <a:off x="317911" y="2866211"/>
          <a:ext cx="1983180" cy="135244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63AEF-6ED6-478C-B269-C8DCCCC719B4}">
      <dsp:nvSpPr>
        <dsp:cNvPr id="0" name=""/>
        <dsp:cNvSpPr/>
      </dsp:nvSpPr>
      <dsp:spPr>
        <a:xfrm>
          <a:off x="1934" y="2708222"/>
          <a:ext cx="1502717" cy="9016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Threat analyzer</a:t>
          </a:r>
          <a:endParaRPr lang="en-US" sz="1700" kern="1200" dirty="0"/>
        </a:p>
      </dsp:txBody>
      <dsp:txXfrm>
        <a:off x="28342" y="2734630"/>
        <a:ext cx="1449901" cy="848814"/>
      </dsp:txXfrm>
    </dsp:sp>
    <dsp:sp modelId="{738DB6C5-34EC-4DD2-B5D3-5C803D36E717}">
      <dsp:nvSpPr>
        <dsp:cNvPr id="0" name=""/>
        <dsp:cNvSpPr/>
      </dsp:nvSpPr>
      <dsp:spPr>
        <a:xfrm rot="16200000">
          <a:off x="1753006" y="2302692"/>
          <a:ext cx="1111604" cy="135244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212C3-DCA9-42F6-9BF0-B03C9788771B}">
      <dsp:nvSpPr>
        <dsp:cNvPr id="0" name=""/>
        <dsp:cNvSpPr/>
      </dsp:nvSpPr>
      <dsp:spPr>
        <a:xfrm>
          <a:off x="2000548" y="2708222"/>
          <a:ext cx="1502717" cy="901630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Anonymization actuation</a:t>
          </a:r>
          <a:endParaRPr lang="en-US" sz="1700" kern="1200" dirty="0"/>
        </a:p>
      </dsp:txBody>
      <dsp:txXfrm>
        <a:off x="2026956" y="2734630"/>
        <a:ext cx="1449901" cy="848814"/>
      </dsp:txXfrm>
    </dsp:sp>
    <dsp:sp modelId="{696536F5-A015-41A8-A55A-AB39B64A4D9D}">
      <dsp:nvSpPr>
        <dsp:cNvPr id="0" name=""/>
        <dsp:cNvSpPr/>
      </dsp:nvSpPr>
      <dsp:spPr>
        <a:xfrm rot="16200000">
          <a:off x="1753006" y="1175654"/>
          <a:ext cx="1111604" cy="135244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C54E1-FD5E-4811-8EA9-A4FD07398E8B}">
      <dsp:nvSpPr>
        <dsp:cNvPr id="0" name=""/>
        <dsp:cNvSpPr/>
      </dsp:nvSpPr>
      <dsp:spPr>
        <a:xfrm>
          <a:off x="2000548" y="1581184"/>
          <a:ext cx="1502717" cy="901630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Display notification</a:t>
          </a:r>
          <a:endParaRPr lang="en-US" sz="1700" kern="1200" dirty="0"/>
        </a:p>
      </dsp:txBody>
      <dsp:txXfrm>
        <a:off x="2026956" y="1607592"/>
        <a:ext cx="1449901" cy="848814"/>
      </dsp:txXfrm>
    </dsp:sp>
    <dsp:sp modelId="{3AA2F112-C873-48AC-9AAD-941B9E857755}">
      <dsp:nvSpPr>
        <dsp:cNvPr id="0" name=""/>
        <dsp:cNvSpPr/>
      </dsp:nvSpPr>
      <dsp:spPr>
        <a:xfrm>
          <a:off x="2000548" y="454146"/>
          <a:ext cx="1502717" cy="901630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Instruct app to launch</a:t>
          </a:r>
          <a:endParaRPr lang="en-US" sz="1700" kern="1200" dirty="0"/>
        </a:p>
      </dsp:txBody>
      <dsp:txXfrm>
        <a:off x="2026956" y="480554"/>
        <a:ext cx="1449901" cy="8488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528F2-CFF7-4F85-952D-8256B3F06E48}">
      <dsp:nvSpPr>
        <dsp:cNvPr id="0" name=""/>
        <dsp:cNvSpPr/>
      </dsp:nvSpPr>
      <dsp:spPr>
        <a:xfrm>
          <a:off x="1590832" y="18576"/>
          <a:ext cx="3095083" cy="5836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Compute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400" b="0" i="1" kern="1200" smtClean="0">
                      <a:latin typeface="Cambria Math"/>
                    </a:rPr>
                  </m:ctrlPr>
                </m:sSubPr>
                <m:e>
                  <m:r>
                    <a:rPr lang="en-US" sz="1400" b="0" i="1" kern="1200" smtClean="0">
                      <a:latin typeface="Cambria Math"/>
                    </a:rPr>
                    <m:t>𝑝𝑟𝑜𝑓</m:t>
                  </m:r>
                </m:e>
                <m:sub>
                  <m:r>
                    <a:rPr lang="en-US" sz="1400" b="0" i="1" kern="1200" smtClean="0">
                      <a:latin typeface="Cambria Math"/>
                    </a:rPr>
                    <m:t>𝑐𝑜𝑛𝑡</m:t>
                  </m:r>
                </m:sub>
              </m:sSub>
            </m:oMath>
          </a14:m>
          <a:r>
            <a:rPr lang="en-US" sz="1400" b="0" kern="1200" dirty="0" smtClean="0"/>
            <a:t> for before 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400" b="0" i="1" kern="1200" smtClean="0">
                      <a:latin typeface="Cambria Math"/>
                    </a:rPr>
                  </m:ctrlPr>
                </m:sSubPr>
                <m:e>
                  <m:r>
                    <a:rPr lang="en-US" sz="1400" b="0" i="1" kern="1200" smtClean="0">
                      <a:latin typeface="Cambria Math"/>
                    </a:rPr>
                    <m:t>𝑚</m:t>
                  </m:r>
                </m:e>
                <m:sub>
                  <m:r>
                    <a:rPr lang="en-US" sz="1400" b="0" i="1" kern="1200" smtClean="0">
                      <a:latin typeface="Cambria Math"/>
                    </a:rPr>
                    <m:t>𝑏𝑒𝑓</m:t>
                  </m:r>
                </m:sub>
              </m:sSub>
            </m:oMath>
          </a14:m>
          <a:r>
            <a:rPr lang="en-US" sz="1400" b="0" kern="1200" dirty="0" smtClean="0"/>
            <a:t>) and after histogram 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400" b="0" i="1" kern="1200" smtClean="0">
                      <a:latin typeface="Cambria Math"/>
                    </a:rPr>
                  </m:ctrlPr>
                </m:sSubPr>
                <m:e>
                  <m:r>
                    <a:rPr lang="en-US" sz="1400" b="0" i="1" kern="1200" smtClean="0">
                      <a:latin typeface="Cambria Math"/>
                    </a:rPr>
                    <m:t>𝑚</m:t>
                  </m:r>
                </m:e>
                <m:sub>
                  <m:r>
                    <a:rPr lang="en-US" sz="1400" b="0" i="1" kern="1200" smtClean="0">
                      <a:latin typeface="Cambria Math"/>
                    </a:rPr>
                    <m:t>𝑎𝑓𝑡</m:t>
                  </m:r>
                </m:sub>
              </m:sSub>
            </m:oMath>
          </a14:m>
          <a:r>
            <a:rPr lang="en-US" sz="1400" b="0" kern="1200" dirty="0" smtClean="0"/>
            <a:t>)</a:t>
          </a:r>
          <a:endParaRPr lang="en-US" sz="1400" b="0" kern="1200" dirty="0"/>
        </a:p>
      </dsp:txBody>
      <dsp:txXfrm>
        <a:off x="1607927" y="35671"/>
        <a:ext cx="3060893" cy="549473"/>
      </dsp:txXfrm>
    </dsp:sp>
    <dsp:sp modelId="{F84E6CF5-C0F8-4E89-96F9-93C4AE9A52ED}">
      <dsp:nvSpPr>
        <dsp:cNvPr id="0" name=""/>
        <dsp:cNvSpPr/>
      </dsp:nvSpPr>
      <dsp:spPr>
        <a:xfrm>
          <a:off x="3092654" y="602239"/>
          <a:ext cx="91440" cy="233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46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E3922-5FFE-4E00-8B71-47F64C5026D4}">
      <dsp:nvSpPr>
        <dsp:cNvPr id="0" name=""/>
        <dsp:cNvSpPr/>
      </dsp:nvSpPr>
      <dsp:spPr>
        <a:xfrm>
          <a:off x="2340102" y="835704"/>
          <a:ext cx="1596543" cy="4281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400" b="0" i="1" kern="1200" dirty="0" smtClean="0">
                        <a:latin typeface="Cambria Math"/>
                      </a:rPr>
                    </m:ctrlPr>
                  </m:sSubPr>
                  <m:e>
                    <m:r>
                      <a:rPr lang="en-US" sz="1400" b="0" i="1" kern="1200" dirty="0" smtClean="0">
                        <a:latin typeface="Cambria Math"/>
                      </a:rPr>
                      <m:t>𝑚</m:t>
                    </m:r>
                  </m:e>
                  <m:sub>
                    <m:r>
                      <a:rPr lang="en-US" sz="1400" b="0" i="1" kern="1200" dirty="0" smtClean="0">
                        <a:latin typeface="Cambria Math"/>
                      </a:rPr>
                      <m:t>𝑏𝑒𝑓</m:t>
                    </m:r>
                    <m:r>
                      <a:rPr lang="en-US" sz="1400" b="0" i="1" kern="1200" dirty="0" smtClean="0">
                        <a:latin typeface="Cambria Math"/>
                      </a:rPr>
                      <m:t> </m:t>
                    </m:r>
                  </m:sub>
                </m:sSub>
                <m:r>
                  <a:rPr lang="en-US" sz="1400" b="0" i="1" kern="1200" dirty="0" smtClean="0">
                    <a:latin typeface="Cambria Math"/>
                    <a:ea typeface="Cambria Math"/>
                  </a:rPr>
                  <m:t>&gt; </m:t>
                </m:r>
                <m:sSub>
                  <m:sSubPr>
                    <m:ctrlPr>
                      <a:rPr lang="en-US" sz="1400" b="0" i="1" kern="1200" dirty="0" smtClean="0">
                        <a:latin typeface="Cambria Math"/>
                        <a:ea typeface="Cambria Math"/>
                      </a:rPr>
                    </m:ctrlPr>
                  </m:sSubPr>
                  <m:e>
                    <m:r>
                      <a:rPr lang="en-US" sz="1400" b="0" i="1" kern="1200" dirty="0" smtClean="0">
                        <a:latin typeface="Cambria Math"/>
                        <a:ea typeface="Cambria Math"/>
                      </a:rPr>
                      <m:t>𝑚</m:t>
                    </m:r>
                  </m:e>
                  <m:sub>
                    <m:r>
                      <a:rPr lang="en-US" sz="1400" b="0" i="1" kern="1200" dirty="0" smtClean="0">
                        <a:latin typeface="Cambria Math"/>
                        <a:ea typeface="Cambria Math"/>
                      </a:rPr>
                      <m:t>𝑎𝑓𝑡</m:t>
                    </m:r>
                  </m:sub>
                </m:sSub>
              </m:oMath>
            </m:oMathPara>
          </a14:m>
          <a:endParaRPr lang="en-US" sz="1400" b="0" kern="1200" dirty="0"/>
        </a:p>
      </dsp:txBody>
      <dsp:txXfrm>
        <a:off x="2352642" y="848244"/>
        <a:ext cx="1571463" cy="403054"/>
      </dsp:txXfrm>
    </dsp:sp>
    <dsp:sp modelId="{9C47E5F4-17CF-430F-BB5F-2B6A35D3E9E9}">
      <dsp:nvSpPr>
        <dsp:cNvPr id="0" name=""/>
        <dsp:cNvSpPr/>
      </dsp:nvSpPr>
      <dsp:spPr>
        <a:xfrm>
          <a:off x="2569302" y="1263838"/>
          <a:ext cx="569071" cy="233465"/>
        </a:xfrm>
        <a:custGeom>
          <a:avLst/>
          <a:gdLst/>
          <a:ahLst/>
          <a:cxnLst/>
          <a:rect l="0" t="0" r="0" b="0"/>
          <a:pathLst>
            <a:path>
              <a:moveTo>
                <a:pt x="569071" y="0"/>
              </a:moveTo>
              <a:lnTo>
                <a:pt x="569071" y="116732"/>
              </a:lnTo>
              <a:lnTo>
                <a:pt x="0" y="116732"/>
              </a:lnTo>
              <a:lnTo>
                <a:pt x="0" y="23346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B3B87-389B-4697-A9DE-F406D817A3C0}">
      <dsp:nvSpPr>
        <dsp:cNvPr id="0" name=""/>
        <dsp:cNvSpPr/>
      </dsp:nvSpPr>
      <dsp:spPr>
        <a:xfrm>
          <a:off x="2131555" y="1497304"/>
          <a:ext cx="875494" cy="5836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Compute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400" b="0" i="1" kern="1200" smtClean="0">
                      <a:latin typeface="Cambria Math"/>
                    </a:rPr>
                  </m:ctrlPr>
                </m:sSubPr>
                <m:e>
                  <m:r>
                    <a:rPr lang="en-US" sz="1400" b="0" i="1" kern="1200" smtClean="0">
                      <a:latin typeface="Cambria Math"/>
                    </a:rPr>
                    <m:t>𝑝𝑟𝑜𝑓</m:t>
                  </m:r>
                </m:e>
                <m:sub>
                  <m:r>
                    <a:rPr lang="en-US" sz="1400" b="0" i="1" kern="1200" smtClean="0">
                      <a:latin typeface="Cambria Math"/>
                    </a:rPr>
                    <m:t>𝑏𝑖𝑛</m:t>
                  </m:r>
                </m:sub>
              </m:sSub>
            </m:oMath>
          </a14:m>
          <a:endParaRPr lang="en-US" sz="1400" b="0" kern="1200" dirty="0"/>
        </a:p>
      </dsp:txBody>
      <dsp:txXfrm>
        <a:off x="2148650" y="1514399"/>
        <a:ext cx="841304" cy="549473"/>
      </dsp:txXfrm>
    </dsp:sp>
    <dsp:sp modelId="{83AC3FD3-116A-49D3-A762-D68936DA83E9}">
      <dsp:nvSpPr>
        <dsp:cNvPr id="0" name=""/>
        <dsp:cNvSpPr/>
      </dsp:nvSpPr>
      <dsp:spPr>
        <a:xfrm>
          <a:off x="2523582" y="2080967"/>
          <a:ext cx="91440" cy="233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46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E42C7-DFB5-42BC-8312-5C323AA71BCC}">
      <dsp:nvSpPr>
        <dsp:cNvPr id="0" name=""/>
        <dsp:cNvSpPr/>
      </dsp:nvSpPr>
      <dsp:spPr>
        <a:xfrm>
          <a:off x="2011490" y="2314432"/>
          <a:ext cx="1115625" cy="5836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400" b="0" i="1" kern="1200" smtClean="0">
                        <a:latin typeface="Cambria Math"/>
                      </a:rPr>
                    </m:ctrlPr>
                  </m:sSubPr>
                  <m:e>
                    <m:r>
                      <a:rPr lang="en-US" sz="1400" b="0" i="1" kern="1200" smtClean="0">
                        <a:latin typeface="Cambria Math"/>
                      </a:rPr>
                      <m:t>𝑝𝑟𝑜𝑓</m:t>
                    </m:r>
                  </m:e>
                  <m:sub>
                    <m:r>
                      <a:rPr lang="en-US" sz="1400" b="0" i="1" kern="1200" smtClean="0">
                        <a:latin typeface="Cambria Math"/>
                      </a:rPr>
                      <m:t>𝑏𝑖𝑛</m:t>
                    </m:r>
                  </m:sub>
                </m:sSub>
                <m:r>
                  <a:rPr lang="en-US" sz="1400" b="0" i="1" kern="1200" smtClean="0">
                    <a:latin typeface="Cambria Math"/>
                  </a:rPr>
                  <m:t>=1?</m:t>
                </m:r>
              </m:oMath>
            </m:oMathPara>
          </a14:m>
          <a:endParaRPr lang="en-US" sz="1400" b="0" kern="1200" dirty="0"/>
        </a:p>
      </dsp:txBody>
      <dsp:txXfrm>
        <a:off x="2028585" y="2331527"/>
        <a:ext cx="1081435" cy="549473"/>
      </dsp:txXfrm>
    </dsp:sp>
    <dsp:sp modelId="{0C2D9560-4AFB-4441-A5D4-3A51383EB2B8}">
      <dsp:nvSpPr>
        <dsp:cNvPr id="0" name=""/>
        <dsp:cNvSpPr/>
      </dsp:nvSpPr>
      <dsp:spPr>
        <a:xfrm>
          <a:off x="2000231" y="2898095"/>
          <a:ext cx="569071" cy="233465"/>
        </a:xfrm>
        <a:custGeom>
          <a:avLst/>
          <a:gdLst/>
          <a:ahLst/>
          <a:cxnLst/>
          <a:rect l="0" t="0" r="0" b="0"/>
          <a:pathLst>
            <a:path>
              <a:moveTo>
                <a:pt x="569071" y="0"/>
              </a:moveTo>
              <a:lnTo>
                <a:pt x="569071" y="116732"/>
              </a:lnTo>
              <a:lnTo>
                <a:pt x="0" y="116732"/>
              </a:lnTo>
              <a:lnTo>
                <a:pt x="0" y="23346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6132B-031E-4369-8EE4-2934105EDCA9}">
      <dsp:nvSpPr>
        <dsp:cNvPr id="0" name=""/>
        <dsp:cNvSpPr/>
      </dsp:nvSpPr>
      <dsp:spPr>
        <a:xfrm>
          <a:off x="1562483" y="3131560"/>
          <a:ext cx="875494" cy="5836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Protect location</a:t>
          </a:r>
          <a:endParaRPr lang="en-US" sz="1400" b="0" kern="1200" dirty="0"/>
        </a:p>
      </dsp:txBody>
      <dsp:txXfrm>
        <a:off x="1579578" y="3148655"/>
        <a:ext cx="841304" cy="549473"/>
      </dsp:txXfrm>
    </dsp:sp>
    <dsp:sp modelId="{6B6FDAFB-320D-49C7-909E-49DA37249823}">
      <dsp:nvSpPr>
        <dsp:cNvPr id="0" name=""/>
        <dsp:cNvSpPr/>
      </dsp:nvSpPr>
      <dsp:spPr>
        <a:xfrm>
          <a:off x="2569302" y="2898095"/>
          <a:ext cx="569071" cy="233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32"/>
              </a:lnTo>
              <a:lnTo>
                <a:pt x="569071" y="116732"/>
              </a:lnTo>
              <a:lnTo>
                <a:pt x="569071" y="23346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F401A-E60C-421C-8482-85AAD8E704AE}">
      <dsp:nvSpPr>
        <dsp:cNvPr id="0" name=""/>
        <dsp:cNvSpPr/>
      </dsp:nvSpPr>
      <dsp:spPr>
        <a:xfrm>
          <a:off x="2700626" y="3131560"/>
          <a:ext cx="875494" cy="5836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Release location</a:t>
          </a:r>
          <a:endParaRPr lang="en-US" sz="1400" b="0" kern="1200" dirty="0"/>
        </a:p>
      </dsp:txBody>
      <dsp:txXfrm>
        <a:off x="2717721" y="3148655"/>
        <a:ext cx="841304" cy="549473"/>
      </dsp:txXfrm>
    </dsp:sp>
    <dsp:sp modelId="{7EF29943-866B-4E6F-904D-0FD1A2C0C031}">
      <dsp:nvSpPr>
        <dsp:cNvPr id="0" name=""/>
        <dsp:cNvSpPr/>
      </dsp:nvSpPr>
      <dsp:spPr>
        <a:xfrm>
          <a:off x="3138374" y="1263838"/>
          <a:ext cx="569071" cy="233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32"/>
              </a:lnTo>
              <a:lnTo>
                <a:pt x="569071" y="116732"/>
              </a:lnTo>
              <a:lnTo>
                <a:pt x="569071" y="23346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EDB94-E34A-475E-9EB1-619F550526E1}">
      <dsp:nvSpPr>
        <dsp:cNvPr id="0" name=""/>
        <dsp:cNvSpPr/>
      </dsp:nvSpPr>
      <dsp:spPr>
        <a:xfrm>
          <a:off x="3269698" y="1497304"/>
          <a:ext cx="875494" cy="5836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Release location</a:t>
          </a:r>
          <a:endParaRPr lang="en-US" sz="1400" b="0" kern="1200" dirty="0"/>
        </a:p>
      </dsp:txBody>
      <dsp:txXfrm>
        <a:off x="3286793" y="1514399"/>
        <a:ext cx="841304" cy="5494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50E6C-03A2-43F7-817D-B1E3D83C5367}">
      <dsp:nvSpPr>
        <dsp:cNvPr id="0" name=""/>
        <dsp:cNvSpPr/>
      </dsp:nvSpPr>
      <dsp:spPr>
        <a:xfrm rot="5400000">
          <a:off x="-245607" y="1175654"/>
          <a:ext cx="1111604" cy="135244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4AC37-2282-470C-8FE1-19642DC47EB9}">
      <dsp:nvSpPr>
        <dsp:cNvPr id="0" name=""/>
        <dsp:cNvSpPr/>
      </dsp:nvSpPr>
      <dsp:spPr>
        <a:xfrm>
          <a:off x="1934" y="454146"/>
          <a:ext cx="1502717" cy="9016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Intercept app launch event</a:t>
          </a:r>
          <a:endParaRPr lang="en-US" sz="1700" kern="1200" dirty="0"/>
        </a:p>
      </dsp:txBody>
      <dsp:txXfrm>
        <a:off x="28342" y="480554"/>
        <a:ext cx="1449901" cy="848814"/>
      </dsp:txXfrm>
    </dsp:sp>
    <dsp:sp modelId="{99ACFC74-16B2-4C78-BF2E-09D568F67E0C}">
      <dsp:nvSpPr>
        <dsp:cNvPr id="0" name=""/>
        <dsp:cNvSpPr/>
      </dsp:nvSpPr>
      <dsp:spPr>
        <a:xfrm rot="5400000">
          <a:off x="-245607" y="2302692"/>
          <a:ext cx="1111604" cy="135244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FEE3E-AA66-4688-97C8-293B4C586C10}">
      <dsp:nvSpPr>
        <dsp:cNvPr id="0" name=""/>
        <dsp:cNvSpPr/>
      </dsp:nvSpPr>
      <dsp:spPr>
        <a:xfrm>
          <a:off x="1934" y="1581184"/>
          <a:ext cx="1502717" cy="9016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Fetch policy</a:t>
          </a:r>
          <a:endParaRPr lang="en-US" sz="1700" kern="1200" dirty="0"/>
        </a:p>
      </dsp:txBody>
      <dsp:txXfrm>
        <a:off x="28342" y="1607592"/>
        <a:ext cx="1449901" cy="848814"/>
      </dsp:txXfrm>
    </dsp:sp>
    <dsp:sp modelId="{93818F56-70FA-4DBE-BC82-41A58105B56E}">
      <dsp:nvSpPr>
        <dsp:cNvPr id="0" name=""/>
        <dsp:cNvSpPr/>
      </dsp:nvSpPr>
      <dsp:spPr>
        <a:xfrm>
          <a:off x="317911" y="2866211"/>
          <a:ext cx="1983180" cy="135244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63AEF-6ED6-478C-B269-C8DCCCC719B4}">
      <dsp:nvSpPr>
        <dsp:cNvPr id="0" name=""/>
        <dsp:cNvSpPr/>
      </dsp:nvSpPr>
      <dsp:spPr>
        <a:xfrm>
          <a:off x="1934" y="2708222"/>
          <a:ext cx="1502717" cy="9016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Threat analyzer</a:t>
          </a:r>
          <a:endParaRPr lang="en-US" sz="1700" kern="1200" dirty="0"/>
        </a:p>
      </dsp:txBody>
      <dsp:txXfrm>
        <a:off x="28342" y="2734630"/>
        <a:ext cx="1449901" cy="848814"/>
      </dsp:txXfrm>
    </dsp:sp>
    <dsp:sp modelId="{738DB6C5-34EC-4DD2-B5D3-5C803D36E717}">
      <dsp:nvSpPr>
        <dsp:cNvPr id="0" name=""/>
        <dsp:cNvSpPr/>
      </dsp:nvSpPr>
      <dsp:spPr>
        <a:xfrm rot="16200000">
          <a:off x="1753006" y="2302692"/>
          <a:ext cx="1111604" cy="135244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212C3-DCA9-42F6-9BF0-B03C9788771B}">
      <dsp:nvSpPr>
        <dsp:cNvPr id="0" name=""/>
        <dsp:cNvSpPr/>
      </dsp:nvSpPr>
      <dsp:spPr>
        <a:xfrm>
          <a:off x="2000548" y="2708222"/>
          <a:ext cx="1502717" cy="9016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Anonymization actuation</a:t>
          </a:r>
          <a:endParaRPr lang="en-US" sz="1700" kern="1200" dirty="0"/>
        </a:p>
      </dsp:txBody>
      <dsp:txXfrm>
        <a:off x="2026956" y="2734630"/>
        <a:ext cx="1449901" cy="848814"/>
      </dsp:txXfrm>
    </dsp:sp>
    <dsp:sp modelId="{696536F5-A015-41A8-A55A-AB39B64A4D9D}">
      <dsp:nvSpPr>
        <dsp:cNvPr id="0" name=""/>
        <dsp:cNvSpPr/>
      </dsp:nvSpPr>
      <dsp:spPr>
        <a:xfrm rot="16200000">
          <a:off x="1753006" y="1175654"/>
          <a:ext cx="1111604" cy="135244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C54E1-FD5E-4811-8EA9-A4FD07398E8B}">
      <dsp:nvSpPr>
        <dsp:cNvPr id="0" name=""/>
        <dsp:cNvSpPr/>
      </dsp:nvSpPr>
      <dsp:spPr>
        <a:xfrm>
          <a:off x="2000548" y="1581184"/>
          <a:ext cx="1502717" cy="901630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Display notification</a:t>
          </a:r>
          <a:endParaRPr lang="en-US" sz="1700" kern="1200" dirty="0"/>
        </a:p>
      </dsp:txBody>
      <dsp:txXfrm>
        <a:off x="2026956" y="1607592"/>
        <a:ext cx="1449901" cy="848814"/>
      </dsp:txXfrm>
    </dsp:sp>
    <dsp:sp modelId="{3AA2F112-C873-48AC-9AAD-941B9E857755}">
      <dsp:nvSpPr>
        <dsp:cNvPr id="0" name=""/>
        <dsp:cNvSpPr/>
      </dsp:nvSpPr>
      <dsp:spPr>
        <a:xfrm>
          <a:off x="2000548" y="454146"/>
          <a:ext cx="1502717" cy="901630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Instruct app to launch</a:t>
          </a:r>
          <a:endParaRPr lang="en-US" sz="1700" kern="1200" dirty="0"/>
        </a:p>
      </dsp:txBody>
      <dsp:txXfrm>
        <a:off x="2026956" y="480554"/>
        <a:ext cx="1449901" cy="8488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50E6C-03A2-43F7-817D-B1E3D83C5367}">
      <dsp:nvSpPr>
        <dsp:cNvPr id="0" name=""/>
        <dsp:cNvSpPr/>
      </dsp:nvSpPr>
      <dsp:spPr>
        <a:xfrm rot="5400000">
          <a:off x="-245607" y="1175654"/>
          <a:ext cx="1111604" cy="135244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4AC37-2282-470C-8FE1-19642DC47EB9}">
      <dsp:nvSpPr>
        <dsp:cNvPr id="0" name=""/>
        <dsp:cNvSpPr/>
      </dsp:nvSpPr>
      <dsp:spPr>
        <a:xfrm>
          <a:off x="1934" y="454146"/>
          <a:ext cx="1502717" cy="9016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Intercept app launch event</a:t>
          </a:r>
          <a:endParaRPr lang="en-US" sz="1700" kern="1200" dirty="0"/>
        </a:p>
      </dsp:txBody>
      <dsp:txXfrm>
        <a:off x="28342" y="480554"/>
        <a:ext cx="1449901" cy="848814"/>
      </dsp:txXfrm>
    </dsp:sp>
    <dsp:sp modelId="{99ACFC74-16B2-4C78-BF2E-09D568F67E0C}">
      <dsp:nvSpPr>
        <dsp:cNvPr id="0" name=""/>
        <dsp:cNvSpPr/>
      </dsp:nvSpPr>
      <dsp:spPr>
        <a:xfrm rot="5400000">
          <a:off x="-245607" y="2302692"/>
          <a:ext cx="1111604" cy="135244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FEE3E-AA66-4688-97C8-293B4C586C10}">
      <dsp:nvSpPr>
        <dsp:cNvPr id="0" name=""/>
        <dsp:cNvSpPr/>
      </dsp:nvSpPr>
      <dsp:spPr>
        <a:xfrm>
          <a:off x="1934" y="1581184"/>
          <a:ext cx="1502717" cy="9016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Fetch policy</a:t>
          </a:r>
          <a:endParaRPr lang="en-US" sz="1700" kern="1200" dirty="0"/>
        </a:p>
      </dsp:txBody>
      <dsp:txXfrm>
        <a:off x="28342" y="1607592"/>
        <a:ext cx="1449901" cy="848814"/>
      </dsp:txXfrm>
    </dsp:sp>
    <dsp:sp modelId="{93818F56-70FA-4DBE-BC82-41A58105B56E}">
      <dsp:nvSpPr>
        <dsp:cNvPr id="0" name=""/>
        <dsp:cNvSpPr/>
      </dsp:nvSpPr>
      <dsp:spPr>
        <a:xfrm>
          <a:off x="317911" y="2866211"/>
          <a:ext cx="1983180" cy="135244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63AEF-6ED6-478C-B269-C8DCCCC719B4}">
      <dsp:nvSpPr>
        <dsp:cNvPr id="0" name=""/>
        <dsp:cNvSpPr/>
      </dsp:nvSpPr>
      <dsp:spPr>
        <a:xfrm>
          <a:off x="1934" y="2708222"/>
          <a:ext cx="1502717" cy="9016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Threat analyzer</a:t>
          </a:r>
          <a:endParaRPr lang="en-US" sz="1700" kern="1200" dirty="0"/>
        </a:p>
      </dsp:txBody>
      <dsp:txXfrm>
        <a:off x="28342" y="2734630"/>
        <a:ext cx="1449901" cy="848814"/>
      </dsp:txXfrm>
    </dsp:sp>
    <dsp:sp modelId="{738DB6C5-34EC-4DD2-B5D3-5C803D36E717}">
      <dsp:nvSpPr>
        <dsp:cNvPr id="0" name=""/>
        <dsp:cNvSpPr/>
      </dsp:nvSpPr>
      <dsp:spPr>
        <a:xfrm rot="16200000">
          <a:off x="1753006" y="2302692"/>
          <a:ext cx="1111604" cy="135244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212C3-DCA9-42F6-9BF0-B03C9788771B}">
      <dsp:nvSpPr>
        <dsp:cNvPr id="0" name=""/>
        <dsp:cNvSpPr/>
      </dsp:nvSpPr>
      <dsp:spPr>
        <a:xfrm>
          <a:off x="2000548" y="2708222"/>
          <a:ext cx="1502717" cy="9016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Anonymization actuation</a:t>
          </a:r>
          <a:endParaRPr lang="en-US" sz="1700" kern="1200" dirty="0"/>
        </a:p>
      </dsp:txBody>
      <dsp:txXfrm>
        <a:off x="2026956" y="2734630"/>
        <a:ext cx="1449901" cy="848814"/>
      </dsp:txXfrm>
    </dsp:sp>
    <dsp:sp modelId="{696536F5-A015-41A8-A55A-AB39B64A4D9D}">
      <dsp:nvSpPr>
        <dsp:cNvPr id="0" name=""/>
        <dsp:cNvSpPr/>
      </dsp:nvSpPr>
      <dsp:spPr>
        <a:xfrm rot="16200000">
          <a:off x="1753006" y="1175654"/>
          <a:ext cx="1111604" cy="135244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C54E1-FD5E-4811-8EA9-A4FD07398E8B}">
      <dsp:nvSpPr>
        <dsp:cNvPr id="0" name=""/>
        <dsp:cNvSpPr/>
      </dsp:nvSpPr>
      <dsp:spPr>
        <a:xfrm>
          <a:off x="2000548" y="1581184"/>
          <a:ext cx="1502717" cy="9016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Display notification</a:t>
          </a:r>
          <a:endParaRPr lang="en-US" sz="1700" kern="1200" dirty="0"/>
        </a:p>
      </dsp:txBody>
      <dsp:txXfrm>
        <a:off x="2026956" y="1607592"/>
        <a:ext cx="1449901" cy="848814"/>
      </dsp:txXfrm>
    </dsp:sp>
    <dsp:sp modelId="{3AA2F112-C873-48AC-9AAD-941B9E857755}">
      <dsp:nvSpPr>
        <dsp:cNvPr id="0" name=""/>
        <dsp:cNvSpPr/>
      </dsp:nvSpPr>
      <dsp:spPr>
        <a:xfrm>
          <a:off x="2000548" y="454146"/>
          <a:ext cx="1502717" cy="901630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Instruct app to launch</a:t>
          </a:r>
          <a:endParaRPr lang="en-US" sz="1700" kern="1200" dirty="0"/>
        </a:p>
      </dsp:txBody>
      <dsp:txXfrm>
        <a:off x="2026956" y="480554"/>
        <a:ext cx="1449901" cy="848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50E6C-03A2-43F7-817D-B1E3D83C5367}">
      <dsp:nvSpPr>
        <dsp:cNvPr id="0" name=""/>
        <dsp:cNvSpPr/>
      </dsp:nvSpPr>
      <dsp:spPr>
        <a:xfrm rot="5400000">
          <a:off x="-245607" y="1175654"/>
          <a:ext cx="1111604" cy="135244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4AC37-2282-470C-8FE1-19642DC47EB9}">
      <dsp:nvSpPr>
        <dsp:cNvPr id="0" name=""/>
        <dsp:cNvSpPr/>
      </dsp:nvSpPr>
      <dsp:spPr>
        <a:xfrm>
          <a:off x="1934" y="454146"/>
          <a:ext cx="1502717" cy="9016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Intercept app launch event</a:t>
          </a:r>
          <a:endParaRPr lang="en-US" sz="1700" kern="1200" dirty="0"/>
        </a:p>
      </dsp:txBody>
      <dsp:txXfrm>
        <a:off x="28342" y="480554"/>
        <a:ext cx="1449901" cy="848814"/>
      </dsp:txXfrm>
    </dsp:sp>
    <dsp:sp modelId="{99ACFC74-16B2-4C78-BF2E-09D568F67E0C}">
      <dsp:nvSpPr>
        <dsp:cNvPr id="0" name=""/>
        <dsp:cNvSpPr/>
      </dsp:nvSpPr>
      <dsp:spPr>
        <a:xfrm rot="5400000">
          <a:off x="-245607" y="2302692"/>
          <a:ext cx="1111604" cy="135244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FEE3E-AA66-4688-97C8-293B4C586C10}">
      <dsp:nvSpPr>
        <dsp:cNvPr id="0" name=""/>
        <dsp:cNvSpPr/>
      </dsp:nvSpPr>
      <dsp:spPr>
        <a:xfrm>
          <a:off x="1934" y="1581184"/>
          <a:ext cx="1502717" cy="9016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Fetch policy</a:t>
          </a:r>
          <a:endParaRPr lang="en-US" sz="1700" kern="1200" dirty="0"/>
        </a:p>
      </dsp:txBody>
      <dsp:txXfrm>
        <a:off x="28342" y="1607592"/>
        <a:ext cx="1449901" cy="848814"/>
      </dsp:txXfrm>
    </dsp:sp>
    <dsp:sp modelId="{93818F56-70FA-4DBE-BC82-41A58105B56E}">
      <dsp:nvSpPr>
        <dsp:cNvPr id="0" name=""/>
        <dsp:cNvSpPr/>
      </dsp:nvSpPr>
      <dsp:spPr>
        <a:xfrm>
          <a:off x="317911" y="2866211"/>
          <a:ext cx="1983180" cy="135244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63AEF-6ED6-478C-B269-C8DCCCC719B4}">
      <dsp:nvSpPr>
        <dsp:cNvPr id="0" name=""/>
        <dsp:cNvSpPr/>
      </dsp:nvSpPr>
      <dsp:spPr>
        <a:xfrm>
          <a:off x="1934" y="2708222"/>
          <a:ext cx="1502717" cy="9016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Threat analyzer</a:t>
          </a:r>
          <a:endParaRPr lang="en-US" sz="1700" kern="1200" dirty="0"/>
        </a:p>
      </dsp:txBody>
      <dsp:txXfrm>
        <a:off x="28342" y="2734630"/>
        <a:ext cx="1449901" cy="848814"/>
      </dsp:txXfrm>
    </dsp:sp>
    <dsp:sp modelId="{738DB6C5-34EC-4DD2-B5D3-5C803D36E717}">
      <dsp:nvSpPr>
        <dsp:cNvPr id="0" name=""/>
        <dsp:cNvSpPr/>
      </dsp:nvSpPr>
      <dsp:spPr>
        <a:xfrm rot="16200000">
          <a:off x="1753006" y="2302692"/>
          <a:ext cx="1111604" cy="135244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212C3-DCA9-42F6-9BF0-B03C9788771B}">
      <dsp:nvSpPr>
        <dsp:cNvPr id="0" name=""/>
        <dsp:cNvSpPr/>
      </dsp:nvSpPr>
      <dsp:spPr>
        <a:xfrm>
          <a:off x="2000548" y="2708222"/>
          <a:ext cx="1502717" cy="9016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Anonymization actuation</a:t>
          </a:r>
          <a:endParaRPr lang="en-US" sz="1700" kern="1200" dirty="0"/>
        </a:p>
      </dsp:txBody>
      <dsp:txXfrm>
        <a:off x="2026956" y="2734630"/>
        <a:ext cx="1449901" cy="848814"/>
      </dsp:txXfrm>
    </dsp:sp>
    <dsp:sp modelId="{696536F5-A015-41A8-A55A-AB39B64A4D9D}">
      <dsp:nvSpPr>
        <dsp:cNvPr id="0" name=""/>
        <dsp:cNvSpPr/>
      </dsp:nvSpPr>
      <dsp:spPr>
        <a:xfrm rot="16200000">
          <a:off x="1753006" y="1175654"/>
          <a:ext cx="1111604" cy="135244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C54E1-FD5E-4811-8EA9-A4FD07398E8B}">
      <dsp:nvSpPr>
        <dsp:cNvPr id="0" name=""/>
        <dsp:cNvSpPr/>
      </dsp:nvSpPr>
      <dsp:spPr>
        <a:xfrm>
          <a:off x="2000548" y="1581184"/>
          <a:ext cx="1502717" cy="9016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Display notification</a:t>
          </a:r>
          <a:endParaRPr lang="en-US" sz="1700" kern="1200" dirty="0"/>
        </a:p>
      </dsp:txBody>
      <dsp:txXfrm>
        <a:off x="2026956" y="1607592"/>
        <a:ext cx="1449901" cy="848814"/>
      </dsp:txXfrm>
    </dsp:sp>
    <dsp:sp modelId="{3AA2F112-C873-48AC-9AAD-941B9E857755}">
      <dsp:nvSpPr>
        <dsp:cNvPr id="0" name=""/>
        <dsp:cNvSpPr/>
      </dsp:nvSpPr>
      <dsp:spPr>
        <a:xfrm>
          <a:off x="2000548" y="454146"/>
          <a:ext cx="1502717" cy="9016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Instruct app to launch</a:t>
          </a:r>
          <a:endParaRPr lang="en-US" sz="1700" kern="1200" dirty="0"/>
        </a:p>
      </dsp:txBody>
      <dsp:txXfrm>
        <a:off x="2026956" y="480554"/>
        <a:ext cx="1449901" cy="8488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56DE5-1872-431B-83D5-CCE3A8104035}">
      <dsp:nvSpPr>
        <dsp:cNvPr id="0" name=""/>
        <dsp:cNvSpPr/>
      </dsp:nvSpPr>
      <dsp:spPr>
        <a:xfrm>
          <a:off x="2780" y="663"/>
          <a:ext cx="5938039" cy="66898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Enable mock locations on Android</a:t>
          </a:r>
          <a:endParaRPr lang="en-US" sz="2900" kern="1200" dirty="0"/>
        </a:p>
      </dsp:txBody>
      <dsp:txXfrm>
        <a:off x="22374" y="20257"/>
        <a:ext cx="5898851" cy="629794"/>
      </dsp:txXfrm>
    </dsp:sp>
    <dsp:sp modelId="{E6CF8610-6819-4D05-8BD7-B6631B98DB5A}">
      <dsp:nvSpPr>
        <dsp:cNvPr id="0" name=""/>
        <dsp:cNvSpPr/>
      </dsp:nvSpPr>
      <dsp:spPr>
        <a:xfrm>
          <a:off x="2780" y="770408"/>
          <a:ext cx="5938039" cy="66898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Reinstall Facebook or Yelp</a:t>
          </a:r>
          <a:endParaRPr lang="en-US" sz="2900" kern="1200" dirty="0"/>
        </a:p>
      </dsp:txBody>
      <dsp:txXfrm>
        <a:off x="22374" y="790002"/>
        <a:ext cx="5898851" cy="629794"/>
      </dsp:txXfrm>
    </dsp:sp>
    <dsp:sp modelId="{90CA9D33-07D6-47B4-8FEA-B497CB3712F8}">
      <dsp:nvSpPr>
        <dsp:cNvPr id="0" name=""/>
        <dsp:cNvSpPr/>
      </dsp:nvSpPr>
      <dsp:spPr>
        <a:xfrm>
          <a:off x="2780" y="1540153"/>
          <a:ext cx="2907952" cy="66898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Search for restaurant using Yelp</a:t>
          </a:r>
          <a:endParaRPr lang="en-US" sz="1700" kern="1200" dirty="0"/>
        </a:p>
      </dsp:txBody>
      <dsp:txXfrm>
        <a:off x="22374" y="1559747"/>
        <a:ext cx="2868764" cy="629794"/>
      </dsp:txXfrm>
    </dsp:sp>
    <dsp:sp modelId="{193D6024-B092-404C-B976-25A64882BD4B}">
      <dsp:nvSpPr>
        <dsp:cNvPr id="0" name=""/>
        <dsp:cNvSpPr/>
      </dsp:nvSpPr>
      <dsp:spPr>
        <a:xfrm>
          <a:off x="3032867" y="1540153"/>
          <a:ext cx="2907952" cy="66898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Check-in from a nearby place using Facebook</a:t>
          </a:r>
          <a:endParaRPr lang="en-US" sz="1700" kern="1200" dirty="0"/>
        </a:p>
      </dsp:txBody>
      <dsp:txXfrm>
        <a:off x="3052461" y="1559747"/>
        <a:ext cx="2868764" cy="629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A5105-9313-4D3C-BB6D-EE4EB9BBE259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70E74-A045-47F6-AF6C-A98F26FB5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slide that we don’t have</a:t>
            </a:r>
            <a:r>
              <a:rPr lang="en-US" baseline="0" dirty="0" smtClean="0"/>
              <a:t> from before – no text, newspapers and articles 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 thing to emphasize location privacy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0E74-A045-47F6-AF6C-A98F26FB57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82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on each metric and more details here make it little bit more deep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0E74-A045-47F6-AF6C-A98F26FB57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90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0E74-A045-47F6-AF6C-A98F26FB57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49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0E74-A045-47F6-AF6C-A98F26FB57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3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Prof bin based on alpha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0E74-A045-47F6-AF6C-A98F26FB57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8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Lp</a:t>
            </a:r>
            <a:r>
              <a:rPr lang="en-US" dirty="0" smtClean="0"/>
              <a:t>-doctor can remember the user’s decision in certain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0E74-A045-47F6-AF6C-A98F26FB57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84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Asked the participants to uninstall and reinstall fb and yelp</a:t>
            </a:r>
          </a:p>
          <a:p>
            <a:endParaRPr lang="en-US" dirty="0" smtClean="0"/>
          </a:p>
          <a:p>
            <a:r>
              <a:rPr lang="en-US" dirty="0" smtClean="0"/>
              <a:t>Rated 1 or 2 on a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0E74-A045-47F6-AF6C-A98F26FB57F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11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need to explain</a:t>
            </a:r>
            <a:r>
              <a:rPr lang="en-US" baseline="0" dirty="0" smtClean="0"/>
              <a:t> the procedure?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0E74-A045-47F6-AF6C-A98F26FB57F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a better slide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CF68B-58F9-4176-B19E-810646DD6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http://arstechnica.com/gadgets/2015/05/android-m-dev-preview-launches-permission-controls-fingerprint-api-and-more/</a:t>
            </a:r>
          </a:p>
          <a:p>
            <a:r>
              <a:rPr lang="en-US" dirty="0" smtClean="0"/>
              <a:t>https://support.apple.com/library/content/dam/edam/applecare/images/en_US/applecare/location_background.png</a:t>
            </a:r>
          </a:p>
          <a:p>
            <a:r>
              <a:rPr lang="en-US" dirty="0" smtClean="0"/>
              <a:t>https://support.apple.com/library/content/dam/edam/applecare/images/en_US/applecare/location_sharing.png</a:t>
            </a:r>
          </a:p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16D9E1B-DFF7-4D60-9E10-1142A28F7BF1}" type="slidenum">
              <a:rPr lang="en-US" altLang="ja-JP">
                <a:cs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ja-JP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0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16D9E1B-DFF7-4D60-9E10-1142A28F7BF1}" type="slidenum">
              <a:rPr lang="en-US" altLang="ja-JP">
                <a:cs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ja-JP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6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Distributing instrumented android is not practical</a:t>
            </a:r>
            <a:endParaRPr lang="ja-JP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16D9E1B-DFF7-4D60-9E10-1142A28F7BF1}" type="slidenum">
              <a:rPr lang="en-US" altLang="ja-JP">
                <a:cs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ja-JP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26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Manual</a:t>
            </a:r>
            <a:r>
              <a:rPr lang="en-US" baseline="0" dirty="0" smtClean="0"/>
              <a:t> analysis of each app’s location based functionality to reveal the needed granularity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0E74-A045-47F6-AF6C-A98F26FB57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39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 usage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0E74-A045-47F6-AF6C-A98F26FB57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36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Fix the circles In the histogram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0E74-A045-47F6-AF6C-A98F26FB57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17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on each metric and more details here make it little bit more deep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0E74-A045-47F6-AF6C-A98F26FB57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9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7240-EC52-4EC2-802D-8F7598B1F511}" type="datetime1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323C-91FA-4225-B2E1-74EDE3DDB5EB}" type="datetime1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4FAD-D7A5-47FE-A47B-95F011BCFB47}" type="datetime1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B22A-A158-4D5C-905F-00F8A64A60E4}" type="datetime1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763C-8AD4-417B-A848-B9AE6413E3D7}" type="datetime1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9DB6-BC3B-46F4-AC55-C14675505D59}" type="datetime1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26F7-3CB4-4BC1-B344-C9D63A26F6D8}" type="datetime1">
              <a:rPr lang="en-US" smtClean="0"/>
              <a:t>8/14/2015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92D2-77A7-463E-B9DA-0420CE45403E}" type="datetime1">
              <a:rPr lang="en-US" smtClean="0"/>
              <a:t>8/14/2015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4110-35F2-45CB-A38E-534F3F0D68A8}" type="datetime1">
              <a:rPr lang="en-US" smtClean="0"/>
              <a:t>8/14/2015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43F3-1188-4CF0-ACFB-4FF4E9ACC7AA}" type="datetime1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43CA-F6DD-47BA-AFDB-BD10A09F0D44}" type="datetime1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FADD6-C4C4-41B5-BB39-6497B1D65598}" type="datetime1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8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chart" Target="../charts/char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2550"/>
            <a:ext cx="7772400" cy="110251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Anatomization and Protection of Mobile Apps’ Location Privacy Threats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Kassem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Fawaz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Huan</a:t>
            </a:r>
            <a:r>
              <a:rPr lang="en-US" dirty="0" smtClean="0">
                <a:solidFill>
                  <a:schemeClr val="tx1"/>
                </a:solidFill>
              </a:rPr>
              <a:t> Feng, and Kang G. Shin</a:t>
            </a:r>
          </a:p>
          <a:p>
            <a:r>
              <a:rPr lang="en-US" dirty="0">
                <a:solidFill>
                  <a:schemeClr val="tx1"/>
                </a:solidFill>
              </a:rPr>
              <a:t>Computer Science &amp; Engineering</a:t>
            </a:r>
          </a:p>
          <a:p>
            <a:r>
              <a:rPr lang="en-US" dirty="0">
                <a:solidFill>
                  <a:schemeClr val="tx1"/>
                </a:solidFill>
              </a:rPr>
              <a:t>The University of </a:t>
            </a:r>
            <a:r>
              <a:rPr lang="en-US" dirty="0" smtClean="0">
                <a:solidFill>
                  <a:schemeClr val="tx1"/>
                </a:solidFill>
              </a:rPr>
              <a:t>Michigan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0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5"/>
    </mc:Choice>
    <mc:Fallback xmlns="">
      <p:transition spd="slow" advTm="46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dirty="0"/>
              <a:t>App Usage Patterns Analysis</a:t>
            </a:r>
          </a:p>
          <a:p>
            <a:pPr lvl="1"/>
            <a:r>
              <a:rPr lang="en-US" dirty="0" smtClean="0"/>
              <a:t>List of app sessions:</a:t>
            </a:r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Three datasets: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App-Usage Patterns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866948"/>
              </p:ext>
            </p:extLst>
          </p:nvPr>
        </p:nvGraphicFramePr>
        <p:xfrm>
          <a:off x="685800" y="3421380"/>
          <a:ext cx="7620000" cy="1360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/>
                <a:gridCol w="2057400"/>
                <a:gridCol w="1905000"/>
                <a:gridCol w="1752600"/>
              </a:tblGrid>
              <a:tr h="28575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RTCL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PhoneLab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LiveLab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Participants</a:t>
                      </a:r>
                      <a:endParaRPr lang="en-US" sz="1400" b="1" dirty="0"/>
                    </a:p>
                  </a:txBody>
                  <a:tcPr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95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Period</a:t>
                      </a:r>
                    </a:p>
                  </a:txBody>
                  <a:tcPr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week - 10 months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week - 4 months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year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Location</a:t>
                      </a:r>
                      <a:endParaRPr lang="en-US" sz="1400" b="1" dirty="0"/>
                    </a:p>
                  </a:txBody>
                  <a:tcPr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Ann Arbor, MI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Buffalo, NY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Houston, TX</a:t>
                      </a:r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2057403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" pitchFamily="49" charset="0"/>
              </a:rPr>
              <a:t>com.whatsapp,1395247179636,America/New_York,75,placeID:1,placeID:1</a:t>
            </a:r>
            <a:endParaRPr lang="en-US" sz="1400" dirty="0">
              <a:latin typeface="Courier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Location-Access Model</a:t>
            </a:r>
            <a:endParaRPr lang="en-US" altLang="ja-JP" dirty="0" smtClean="0">
              <a:solidFill>
                <a:srgbClr val="00B0F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App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session </a:t>
            </a:r>
            <a:r>
              <a:rPr lang="en-US" altLang="ja-JP" dirty="0"/>
              <a:t>maps to a </a:t>
            </a:r>
            <a:r>
              <a:rPr lang="en-US" altLang="ja-JP" dirty="0">
                <a:solidFill>
                  <a:srgbClr val="FF0000"/>
                </a:solidFill>
              </a:rPr>
              <a:t>place</a:t>
            </a:r>
            <a:r>
              <a:rPr lang="en-US" altLang="ja-JP" dirty="0"/>
              <a:t> the user visited</a:t>
            </a:r>
          </a:p>
          <a:p>
            <a:pPr lvl="1"/>
            <a:r>
              <a:rPr lang="en-US" altLang="ja-JP" dirty="0" smtClean="0"/>
              <a:t>98% of app sessions started and ended at the same place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Model </a:t>
            </a:r>
            <a:r>
              <a:rPr lang="en-US" altLang="ja-JP" dirty="0"/>
              <a:t>app as a </a:t>
            </a:r>
            <a:r>
              <a:rPr lang="en-US" altLang="ja-JP" dirty="0">
                <a:solidFill>
                  <a:srgbClr val="FF0000"/>
                </a:solidFill>
              </a:rPr>
              <a:t>histogram</a:t>
            </a:r>
          </a:p>
          <a:p>
            <a:pPr lvl="1"/>
            <a:r>
              <a:rPr lang="en-US" altLang="ja-JP" dirty="0"/>
              <a:t>Map place to number </a:t>
            </a:r>
            <a:br>
              <a:rPr lang="en-US" altLang="ja-JP" dirty="0"/>
            </a:br>
            <a:r>
              <a:rPr lang="en-US" altLang="ja-JP" dirty="0"/>
              <a:t>of </a:t>
            </a:r>
            <a:r>
              <a:rPr lang="en-US" altLang="ja-JP" dirty="0" smtClean="0"/>
              <a:t>visits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Sample</a:t>
            </a:r>
            <a:r>
              <a:rPr lang="en-US" altLang="ja-JP" dirty="0" smtClean="0"/>
              <a:t> of user’s mobility</a:t>
            </a:r>
            <a:endParaRPr lang="en-US" altLang="ja-JP" dirty="0"/>
          </a:p>
          <a:p>
            <a:pPr lvl="1" eaLnBrk="1" hangingPunct="1"/>
            <a:endParaRPr lang="en-US" altLang="ja-JP" dirty="0" smtClean="0"/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F441F24-D3A0-444E-80AC-9FC45CB39792}" type="slidenum">
              <a:rPr lang="en-US" altLang="ja-JP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ja-JP">
              <a:solidFill>
                <a:srgbClr val="898989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05400" y="2444385"/>
            <a:ext cx="3200400" cy="2718165"/>
            <a:chOff x="5105400" y="2444385"/>
            <a:chExt cx="3200400" cy="271816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772652"/>
              <a:ext cx="3200400" cy="238989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1812787" lon="2434855" rev="2303388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486400" y="3327335"/>
              <a:ext cx="7239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50 visits</a:t>
              </a:r>
              <a:endParaRPr lang="en-US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72940" y="3498785"/>
              <a:ext cx="7239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92 visits</a:t>
              </a:r>
              <a:endParaRPr 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75722" y="3998334"/>
              <a:ext cx="7239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40 visits</a:t>
              </a:r>
              <a:endParaRPr lang="en-US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40445" y="4448005"/>
              <a:ext cx="7239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25 visits</a:t>
              </a: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83248" y="2772652"/>
              <a:ext cx="7239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92 visits</a:t>
              </a:r>
              <a:endParaRPr lang="en-US" sz="1200" b="1" dirty="0"/>
            </a:p>
          </p:txBody>
        </p:sp>
        <p:sp>
          <p:nvSpPr>
            <p:cNvPr id="20" name="Cube 19"/>
            <p:cNvSpPr/>
            <p:nvPr/>
          </p:nvSpPr>
          <p:spPr>
            <a:xfrm>
              <a:off x="6588824" y="2955110"/>
              <a:ext cx="182880" cy="841248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be 20"/>
            <p:cNvSpPr/>
            <p:nvPr/>
          </p:nvSpPr>
          <p:spPr>
            <a:xfrm>
              <a:off x="7142716" y="2444385"/>
              <a:ext cx="182880" cy="841248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7337438" y="3972231"/>
              <a:ext cx="182880" cy="36576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/>
            <p:cNvSpPr/>
            <p:nvPr/>
          </p:nvSpPr>
          <p:spPr>
            <a:xfrm>
              <a:off x="5303520" y="3147134"/>
              <a:ext cx="182880" cy="4572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/>
            <p:cNvSpPr/>
            <p:nvPr/>
          </p:nvSpPr>
          <p:spPr>
            <a:xfrm>
              <a:off x="6206593" y="4496404"/>
              <a:ext cx="182880" cy="2286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906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4080272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8000" dirty="0" smtClean="0">
                <a:solidFill>
                  <a:srgbClr val="00B0F0"/>
                </a:solidFill>
              </a:rPr>
              <a:t>Anatomy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914904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http://thegraphicsfairy.com/wp-content/uploads/2013/09/Vintage-Anatomy-Skeleton-Images-GraphicsFairy.jpg</a:t>
            </a:r>
          </a:p>
        </p:txBody>
      </p:sp>
      <p:pic>
        <p:nvPicPr>
          <p:cNvPr id="2050" name="Picture 2" descr="http://thegraphicsfairy.com/wp-content/uploads/2013/09/Vintage-Anatomy-Skeleton-Images-GraphicsFai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36" b="2082"/>
          <a:stretch/>
        </p:blipFill>
        <p:spPr bwMode="auto">
          <a:xfrm>
            <a:off x="5105407" y="285750"/>
            <a:ext cx="2796099" cy="460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3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Location Privacy </a:t>
            </a:r>
            <a:r>
              <a:rPr lang="en-US" dirty="0" smtClean="0">
                <a:solidFill>
                  <a:srgbClr val="00B0F0"/>
                </a:solidFill>
              </a:rPr>
              <a:t>Metrics</a:t>
            </a:r>
            <a:endParaRPr lang="en-US" altLang="ja-JP" dirty="0" smtClean="0">
              <a:solidFill>
                <a:srgbClr val="00B0F0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Capture and quantify the user’s original mobility pattern with the app’s histogram</a:t>
            </a:r>
            <a:endParaRPr lang="en-US" altLang="ja-JP" baseline="30000" dirty="0"/>
          </a:p>
          <a:p>
            <a:pPr lvl="1"/>
            <a:endParaRPr lang="en-US" altLang="ja-JP" baseline="-25000" dirty="0" smtClean="0">
              <a:latin typeface="+mj-lt"/>
            </a:endParaRPr>
          </a:p>
          <a:p>
            <a:pPr lvl="2"/>
            <a:endParaRPr lang="en-US" altLang="ja-JP" dirty="0" smtClean="0"/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7D4B0C2-491F-4AC3-A08F-BA98E1EB1AA2}" type="slidenum">
              <a:rPr lang="en-US" altLang="ja-JP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ja-JP">
              <a:solidFill>
                <a:srgbClr val="898989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69" y="2038350"/>
            <a:ext cx="4183731" cy="31242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812787" lon="2434855" rev="2303388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749393" y="4496404"/>
            <a:ext cx="457200" cy="457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1800000" lon="2400000" rev="22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66360" y="3371850"/>
            <a:ext cx="457200" cy="45720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>
              <a:rot lat="1800000" lon="2400000" rev="22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451664" y="3567758"/>
            <a:ext cx="457200" cy="4572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  <a:scene3d>
            <a:camera prst="orthographicFront">
              <a:rot lat="1800000" lon="2400000" rev="22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83417" y="3057033"/>
            <a:ext cx="457200" cy="457200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  <a:scene3d>
            <a:camera prst="orthographicFront">
              <a:rot lat="1800000" lon="2400000" rev="22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5886553" y="4502157"/>
            <a:ext cx="182880" cy="228600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588824" y="2955110"/>
            <a:ext cx="182880" cy="841248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142716" y="2444385"/>
            <a:ext cx="182880" cy="841248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303520" y="3147134"/>
            <a:ext cx="182880" cy="457200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170000" y="4044957"/>
            <a:ext cx="457200" cy="457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1800000" lon="2400000" rev="22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7337438" y="3972231"/>
            <a:ext cx="182880" cy="365760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33384" y="2631329"/>
            <a:ext cx="457200" cy="4572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scene3d>
            <a:camera prst="orthographicFront">
              <a:rot lat="1800000" lon="2400000" rev="22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379107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Probability of user visiting place</a:t>
            </a:r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685800" y="3714750"/>
            <a:ext cx="457200" cy="457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1800000" lon="2400000" rev="22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822960" y="4195543"/>
            <a:ext cx="182880" cy="457200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143000" y="4327592"/>
            <a:ext cx="3261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visits app observed user at place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25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  <p:bldP spid="31" grpId="0" animBg="1"/>
      <p:bldP spid="27" grpId="0" animBg="1"/>
      <p:bldP spid="23" grpId="0" animBg="1"/>
      <p:bldP spid="24" grpId="0" animBg="1"/>
      <p:bldP spid="26" grpId="0" animBg="1"/>
      <p:bldP spid="33" grpId="0" animBg="1"/>
      <p:bldP spid="25" grpId="0" animBg="1"/>
      <p:bldP spid="34" grpId="0" animBg="1"/>
      <p:bldP spid="4" grpId="0"/>
      <p:bldP spid="38" grpId="0" animBg="1"/>
      <p:bldP spid="39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Location Privacy </a:t>
            </a:r>
            <a:r>
              <a:rPr lang="en-US" dirty="0" smtClean="0">
                <a:solidFill>
                  <a:srgbClr val="00B0F0"/>
                </a:solidFill>
              </a:rPr>
              <a:t>Metrics</a:t>
            </a:r>
            <a:endParaRPr lang="en-US" altLang="ja-JP" dirty="0" smtClean="0">
              <a:solidFill>
                <a:srgbClr val="00B0F0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F</a:t>
            </a:r>
            <a:r>
              <a:rPr lang="en-US" altLang="ja-JP" dirty="0" smtClean="0"/>
              <a:t>our privacy metrics:</a:t>
            </a:r>
          </a:p>
          <a:p>
            <a:endParaRPr lang="en-US" altLang="ja-JP" sz="1800" dirty="0" smtClean="0"/>
          </a:p>
          <a:p>
            <a:pPr lvl="1"/>
            <a:r>
              <a:rPr lang="en-US" altLang="ja-JP" i="1" dirty="0" err="1" smtClean="0">
                <a:solidFill>
                  <a:schemeClr val="accent2"/>
                </a:solidFill>
              </a:rPr>
              <a:t>PoI</a:t>
            </a:r>
            <a:r>
              <a:rPr lang="en-US" altLang="ja-JP" i="1" baseline="-25000" dirty="0" err="1" smtClean="0">
                <a:solidFill>
                  <a:schemeClr val="accent2"/>
                </a:solidFill>
              </a:rPr>
              <a:t>total</a:t>
            </a:r>
            <a:r>
              <a:rPr lang="en-US" altLang="ja-JP" dirty="0" smtClean="0"/>
              <a:t>: Portion of user’s identified significant places</a:t>
            </a:r>
          </a:p>
          <a:p>
            <a:pPr lvl="2"/>
            <a:r>
              <a:rPr lang="en-US" altLang="ja-JP" sz="1900" dirty="0" smtClean="0"/>
              <a:t>The closer to 1, the more places are identified</a:t>
            </a:r>
          </a:p>
          <a:p>
            <a:pPr lvl="1"/>
            <a:r>
              <a:rPr lang="en-US" altLang="ja-JP" i="1" dirty="0" err="1" smtClean="0">
                <a:solidFill>
                  <a:schemeClr val="accent2"/>
                </a:solidFill>
              </a:rPr>
              <a:t>PoI</a:t>
            </a:r>
            <a:r>
              <a:rPr lang="en-US" altLang="ja-JP" i="1" baseline="-25000" dirty="0" err="1" smtClean="0">
                <a:solidFill>
                  <a:schemeClr val="accent2"/>
                </a:solidFill>
              </a:rPr>
              <a:t>sens</a:t>
            </a:r>
            <a:r>
              <a:rPr lang="en-US" altLang="ja-JP" dirty="0" smtClean="0"/>
              <a:t>:</a:t>
            </a:r>
            <a:r>
              <a:rPr lang="en-US" altLang="ja-JP" dirty="0" smtClean="0">
                <a:solidFill>
                  <a:schemeClr val="accent2"/>
                </a:solidFill>
              </a:rPr>
              <a:t> </a:t>
            </a:r>
            <a:r>
              <a:rPr lang="en-US" altLang="ja-JP" dirty="0" smtClean="0"/>
              <a:t>Portion of identified rarely visited places</a:t>
            </a:r>
          </a:p>
          <a:p>
            <a:pPr lvl="2"/>
            <a:r>
              <a:rPr lang="en-US" altLang="ja-JP" sz="1900" dirty="0" smtClean="0"/>
              <a:t>Represent “deviant” behaviors which are more sensitive</a:t>
            </a:r>
          </a:p>
          <a:p>
            <a:pPr lvl="1"/>
            <a:r>
              <a:rPr lang="en-US" altLang="ja-JP" i="1" dirty="0" err="1">
                <a:solidFill>
                  <a:schemeClr val="accent2"/>
                </a:solidFill>
              </a:rPr>
              <a:t>Prof</a:t>
            </a:r>
            <a:r>
              <a:rPr lang="en-US" altLang="ja-JP" i="1" baseline="-25000" dirty="0" err="1">
                <a:solidFill>
                  <a:schemeClr val="accent2"/>
                </a:solidFill>
              </a:rPr>
              <a:t>cont</a:t>
            </a:r>
            <a:r>
              <a:rPr lang="en-US" altLang="ja-JP" dirty="0"/>
              <a:t>:</a:t>
            </a:r>
            <a:r>
              <a:rPr lang="en-US" altLang="ja-JP" dirty="0">
                <a:solidFill>
                  <a:schemeClr val="accent2"/>
                </a:solidFill>
              </a:rPr>
              <a:t> </a:t>
            </a:r>
            <a:r>
              <a:rPr lang="en-US" altLang="ja-JP" dirty="0"/>
              <a:t>KL divergence </a:t>
            </a:r>
            <a:r>
              <a:rPr lang="en-US" altLang="ja-JP" dirty="0" smtClean="0"/>
              <a:t>between histogram and mobility pattern</a:t>
            </a:r>
          </a:p>
          <a:p>
            <a:pPr lvl="2"/>
            <a:r>
              <a:rPr lang="en-US" altLang="ja-JP" sz="1900" dirty="0" smtClean="0"/>
              <a:t>Distance between app’s observation and user’s mobility profile</a:t>
            </a:r>
            <a:endParaRPr lang="en-US" altLang="ja-JP" sz="1900" i="1" dirty="0" smtClean="0">
              <a:solidFill>
                <a:schemeClr val="accent2"/>
              </a:solidFill>
            </a:endParaRPr>
          </a:p>
          <a:p>
            <a:pPr lvl="1"/>
            <a:r>
              <a:rPr lang="en-US" altLang="ja-JP" i="1" dirty="0" err="1" smtClean="0">
                <a:solidFill>
                  <a:schemeClr val="accent2"/>
                </a:solidFill>
              </a:rPr>
              <a:t>Prof</a:t>
            </a:r>
            <a:r>
              <a:rPr lang="en-US" altLang="ja-JP" i="1" baseline="-25000" dirty="0" err="1" smtClean="0">
                <a:solidFill>
                  <a:schemeClr val="accent2"/>
                </a:solidFill>
              </a:rPr>
              <a:t>bin</a:t>
            </a:r>
            <a:r>
              <a:rPr lang="en-US" altLang="ja-JP" sz="2600" dirty="0" smtClean="0"/>
              <a:t>: </a:t>
            </a:r>
            <a:r>
              <a:rPr lang="el-GR" altLang="ja-JP" sz="2600" dirty="0" smtClean="0"/>
              <a:t>χ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test with significance level of 0.05</a:t>
            </a:r>
          </a:p>
          <a:p>
            <a:pPr lvl="2"/>
            <a:r>
              <a:rPr lang="en-US" altLang="ja-JP" sz="1900" dirty="0" smtClean="0"/>
              <a:t>Whether the histogram (sample) is a good fit of the mobility pattern</a:t>
            </a:r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7D4B0C2-491F-4AC3-A08F-BA98E1EB1AA2}" type="slidenum">
              <a:rPr lang="en-US" altLang="ja-JP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ja-JP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109045"/>
              </p:ext>
            </p:extLst>
          </p:nvPr>
        </p:nvGraphicFramePr>
        <p:xfrm>
          <a:off x="304800" y="1504950"/>
          <a:ext cx="84582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458"/>
                <a:gridCol w="70837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Insight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PoI</a:t>
                      </a:r>
                      <a:r>
                        <a:rPr lang="en-US" i="1" baseline="-25000" dirty="0" err="1" smtClean="0"/>
                        <a:t>total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For each</a:t>
                      </a:r>
                      <a:r>
                        <a:rPr lang="en-US" baseline="0" dirty="0" smtClean="0"/>
                        <a:t> user: </a:t>
                      </a:r>
                      <a:r>
                        <a:rPr lang="en-US" dirty="0" smtClean="0"/>
                        <a:t>20% of apps, each,</a:t>
                      </a:r>
                      <a:r>
                        <a:rPr lang="en-US" baseline="0" dirty="0" smtClean="0"/>
                        <a:t> identified most </a:t>
                      </a:r>
                      <a:r>
                        <a:rPr lang="en-US" baseline="0" dirty="0" err="1" smtClean="0"/>
                        <a:t>PoIs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Most apps identified users’ top two </a:t>
                      </a:r>
                      <a:r>
                        <a:rPr lang="en-US" dirty="0" err="1" smtClean="0"/>
                        <a:t>PoIs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PoI</a:t>
                      </a:r>
                      <a:r>
                        <a:rPr lang="en-US" i="1" baseline="-25000" dirty="0" err="1" smtClean="0"/>
                        <a:t>sens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For each</a:t>
                      </a:r>
                      <a:r>
                        <a:rPr lang="en-US" baseline="0" dirty="0" smtClean="0"/>
                        <a:t> user: </a:t>
                      </a:r>
                      <a:r>
                        <a:rPr lang="en-US" dirty="0" smtClean="0"/>
                        <a:t>20% of apps</a:t>
                      </a:r>
                      <a:r>
                        <a:rPr lang="en-US" baseline="0" dirty="0" smtClean="0"/>
                        <a:t> identified most sensitive </a:t>
                      </a:r>
                      <a:r>
                        <a:rPr lang="en-US" baseline="0" dirty="0" err="1" smtClean="0"/>
                        <a:t>PoIs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A&amp;A libraries identified more of the sensitive </a:t>
                      </a:r>
                      <a:r>
                        <a:rPr lang="en-US" baseline="0" dirty="0" err="1" smtClean="0"/>
                        <a:t>PoIs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Prof</a:t>
                      </a:r>
                      <a:r>
                        <a:rPr lang="en-US" i="1" baseline="-25000" dirty="0" err="1" smtClean="0"/>
                        <a:t>cont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No correlation between app usage frequency and privacy threats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A&amp;A posing significantly more threats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Value mostly larger than 0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histograms are not uniform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samples of user’s mobility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Threat Anatomy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3164098"/>
            <a:ext cx="8839200" cy="1236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1925" y="2495550"/>
            <a:ext cx="88392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885950"/>
            <a:ext cx="8839200" cy="2810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132236"/>
              </p:ext>
            </p:extLst>
          </p:nvPr>
        </p:nvGraphicFramePr>
        <p:xfrm>
          <a:off x="304800" y="1504950"/>
          <a:ext cx="84582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458"/>
                <a:gridCol w="70837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Insight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PoI</a:t>
                      </a:r>
                      <a:r>
                        <a:rPr lang="en-US" i="1" baseline="-25000" dirty="0" err="1" smtClean="0"/>
                        <a:t>total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For each</a:t>
                      </a:r>
                      <a:r>
                        <a:rPr lang="en-US" baseline="0" dirty="0" smtClean="0"/>
                        <a:t> user: </a:t>
                      </a:r>
                      <a:r>
                        <a:rPr lang="en-US" dirty="0" smtClean="0"/>
                        <a:t>20% of apps, each,</a:t>
                      </a:r>
                      <a:r>
                        <a:rPr lang="en-US" baseline="0" dirty="0" smtClean="0"/>
                        <a:t> identified most </a:t>
                      </a:r>
                      <a:r>
                        <a:rPr lang="en-US" baseline="0" dirty="0" err="1" smtClean="0"/>
                        <a:t>PoIs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Most apps identified users’ top two </a:t>
                      </a:r>
                      <a:r>
                        <a:rPr lang="en-US" dirty="0" err="1" smtClean="0"/>
                        <a:t>PoIs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PoI</a:t>
                      </a:r>
                      <a:r>
                        <a:rPr lang="en-US" i="1" baseline="-25000" dirty="0" err="1" smtClean="0"/>
                        <a:t>sens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For each</a:t>
                      </a:r>
                      <a:r>
                        <a:rPr lang="en-US" baseline="0" dirty="0" smtClean="0"/>
                        <a:t> user: </a:t>
                      </a:r>
                      <a:r>
                        <a:rPr lang="en-US" dirty="0" smtClean="0"/>
                        <a:t>20% of apps</a:t>
                      </a:r>
                      <a:r>
                        <a:rPr lang="en-US" baseline="0" dirty="0" smtClean="0"/>
                        <a:t> identified most sensitive </a:t>
                      </a:r>
                      <a:r>
                        <a:rPr lang="en-US" baseline="0" dirty="0" err="1" smtClean="0"/>
                        <a:t>PoIs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A&amp;A libraries identified more of the sensitive </a:t>
                      </a:r>
                      <a:r>
                        <a:rPr lang="en-US" baseline="0" dirty="0" err="1" smtClean="0"/>
                        <a:t>PoIs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Prof</a:t>
                      </a:r>
                      <a:r>
                        <a:rPr lang="en-US" i="1" baseline="-25000" dirty="0" err="1" smtClean="0"/>
                        <a:t>cont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No correlation between app usage frequency and privacy threats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A&amp;A posing significantly more threats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Value mostly larger than 0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histograms are not uniform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samples of user’s mobility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Threat Anatomy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3164098"/>
            <a:ext cx="8839200" cy="1236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1925" y="2495550"/>
            <a:ext cx="88392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5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132236"/>
              </p:ext>
            </p:extLst>
          </p:nvPr>
        </p:nvGraphicFramePr>
        <p:xfrm>
          <a:off x="304800" y="1504950"/>
          <a:ext cx="84582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458"/>
                <a:gridCol w="70837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Insight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PoI</a:t>
                      </a:r>
                      <a:r>
                        <a:rPr lang="en-US" i="1" baseline="-25000" dirty="0" err="1" smtClean="0"/>
                        <a:t>total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For each</a:t>
                      </a:r>
                      <a:r>
                        <a:rPr lang="en-US" baseline="0" dirty="0" smtClean="0"/>
                        <a:t> user: </a:t>
                      </a:r>
                      <a:r>
                        <a:rPr lang="en-US" dirty="0" smtClean="0"/>
                        <a:t>20% of apps, each,</a:t>
                      </a:r>
                      <a:r>
                        <a:rPr lang="en-US" baseline="0" dirty="0" smtClean="0"/>
                        <a:t> identified most </a:t>
                      </a:r>
                      <a:r>
                        <a:rPr lang="en-US" baseline="0" dirty="0" err="1" smtClean="0"/>
                        <a:t>PoIs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Most apps identified users’ top two </a:t>
                      </a:r>
                      <a:r>
                        <a:rPr lang="en-US" dirty="0" err="1" smtClean="0"/>
                        <a:t>PoIs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PoI</a:t>
                      </a:r>
                      <a:r>
                        <a:rPr lang="en-US" i="1" baseline="-25000" dirty="0" err="1" smtClean="0"/>
                        <a:t>sens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For each</a:t>
                      </a:r>
                      <a:r>
                        <a:rPr lang="en-US" baseline="0" dirty="0" smtClean="0"/>
                        <a:t> user: </a:t>
                      </a:r>
                      <a:r>
                        <a:rPr lang="en-US" dirty="0" smtClean="0"/>
                        <a:t>20% of apps</a:t>
                      </a:r>
                      <a:r>
                        <a:rPr lang="en-US" baseline="0" dirty="0" smtClean="0"/>
                        <a:t> identified most sensitive </a:t>
                      </a:r>
                      <a:r>
                        <a:rPr lang="en-US" baseline="0" dirty="0" err="1" smtClean="0"/>
                        <a:t>PoIs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A&amp;A libraries identified more of the sensitive </a:t>
                      </a:r>
                      <a:r>
                        <a:rPr lang="en-US" baseline="0" dirty="0" err="1" smtClean="0"/>
                        <a:t>PoIs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Prof</a:t>
                      </a:r>
                      <a:r>
                        <a:rPr lang="en-US" i="1" baseline="-25000" dirty="0" err="1" smtClean="0"/>
                        <a:t>cont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No correlation between app usage frequency and privacy threats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A&amp;A posing significantly more threats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Value mostly larger than 0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histograms are not uniform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samples of user’s mobility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Threat Anatomy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3164098"/>
            <a:ext cx="8839200" cy="1236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5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132236"/>
              </p:ext>
            </p:extLst>
          </p:nvPr>
        </p:nvGraphicFramePr>
        <p:xfrm>
          <a:off x="304800" y="1504950"/>
          <a:ext cx="84582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458"/>
                <a:gridCol w="70837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Insight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PoI</a:t>
                      </a:r>
                      <a:r>
                        <a:rPr lang="en-US" i="1" baseline="-25000" dirty="0" err="1" smtClean="0"/>
                        <a:t>total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For each</a:t>
                      </a:r>
                      <a:r>
                        <a:rPr lang="en-US" baseline="0" dirty="0" smtClean="0"/>
                        <a:t> user: </a:t>
                      </a:r>
                      <a:r>
                        <a:rPr lang="en-US" dirty="0" smtClean="0"/>
                        <a:t>20% of apps, each,</a:t>
                      </a:r>
                      <a:r>
                        <a:rPr lang="en-US" baseline="0" dirty="0" smtClean="0"/>
                        <a:t> identified most </a:t>
                      </a:r>
                      <a:r>
                        <a:rPr lang="en-US" baseline="0" dirty="0" err="1" smtClean="0"/>
                        <a:t>PoIs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Most apps identified users’ top two </a:t>
                      </a:r>
                      <a:r>
                        <a:rPr lang="en-US" dirty="0" err="1" smtClean="0"/>
                        <a:t>PoIs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PoI</a:t>
                      </a:r>
                      <a:r>
                        <a:rPr lang="en-US" i="1" baseline="-25000" dirty="0" err="1" smtClean="0"/>
                        <a:t>sens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For each</a:t>
                      </a:r>
                      <a:r>
                        <a:rPr lang="en-US" baseline="0" dirty="0" smtClean="0"/>
                        <a:t> user: </a:t>
                      </a:r>
                      <a:r>
                        <a:rPr lang="en-US" dirty="0" smtClean="0"/>
                        <a:t>20% of apps</a:t>
                      </a:r>
                      <a:r>
                        <a:rPr lang="en-US" baseline="0" dirty="0" smtClean="0"/>
                        <a:t> identified most sensitive </a:t>
                      </a:r>
                      <a:r>
                        <a:rPr lang="en-US" baseline="0" dirty="0" err="1" smtClean="0"/>
                        <a:t>PoIs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A&amp;A libraries identified more of the sensitive </a:t>
                      </a:r>
                      <a:r>
                        <a:rPr lang="en-US" baseline="0" dirty="0" err="1" smtClean="0"/>
                        <a:t>PoIs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Prof</a:t>
                      </a:r>
                      <a:r>
                        <a:rPr lang="en-US" i="1" baseline="-25000" dirty="0" err="1" smtClean="0"/>
                        <a:t>cont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No correlation between app usage frequency and privacy threats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A&amp;A posing significantly more threats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Value mostly larger than 0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histograms are not uniform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 samples of user’s mobility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Threat Anatomy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Are </a:t>
            </a:r>
            <a:r>
              <a:rPr lang="en-US" dirty="0" smtClean="0">
                <a:solidFill>
                  <a:srgbClr val="00B0F0"/>
                </a:solidFill>
              </a:rPr>
              <a:t>OS-Controls </a:t>
            </a:r>
            <a:r>
              <a:rPr lang="en-US" dirty="0">
                <a:solidFill>
                  <a:srgbClr val="00B0F0"/>
                </a:solidFill>
              </a:rPr>
              <a:t>Effective?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Android location permissions</a:t>
            </a:r>
          </a:p>
          <a:p>
            <a:pPr lvl="1"/>
            <a:r>
              <a:rPr lang="en-US" sz="1800" dirty="0" smtClean="0"/>
              <a:t>Fail as a notification and choice mechanism</a:t>
            </a:r>
          </a:p>
          <a:p>
            <a:pPr lvl="2"/>
            <a:r>
              <a:rPr lang="en-US" sz="1600" dirty="0" smtClean="0"/>
              <a:t>App-usage behavior is independent from app’s location permissions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Background location blocking</a:t>
            </a:r>
          </a:p>
          <a:p>
            <a:pPr lvl="1"/>
            <a:r>
              <a:rPr lang="en-US" sz="1800" dirty="0" smtClean="0"/>
              <a:t>Limits tracking (less than 10 minutes a day) but not profiling 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Per-app permissions</a:t>
            </a:r>
          </a:p>
          <a:p>
            <a:pPr lvl="1"/>
            <a:r>
              <a:rPr lang="en-US" sz="1800" dirty="0" smtClean="0"/>
              <a:t>Need to block location access of 10% of apps to neutralize each A&amp;A library</a:t>
            </a:r>
          </a:p>
          <a:p>
            <a:pPr lvl="1"/>
            <a:r>
              <a:rPr lang="en-US" sz="1800" dirty="0" smtClean="0"/>
              <a:t>Take-it or leave-it situation</a:t>
            </a:r>
          </a:p>
          <a:p>
            <a:pPr lvl="2"/>
            <a:r>
              <a:rPr lang="en-US" sz="1600" dirty="0" smtClean="0"/>
              <a:t>Users can’t control when and where an app can access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5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sz="3200" b="1" dirty="0" smtClean="0">
                <a:solidFill>
                  <a:srgbClr val="00B0F0"/>
                </a:solidFill>
              </a:rPr>
              <a:t>Apps’ Location Privacy</a:t>
            </a:r>
          </a:p>
        </p:txBody>
      </p:sp>
      <p:pic>
        <p:nvPicPr>
          <p:cNvPr id="1034" name="Picture 10" descr="C:\Users\kmf04\Dropbox\Personal\Conferences\USENIX-2015\Figures\zdn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57830"/>
            <a:ext cx="4572000" cy="233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mf04\Dropbox\Personal\Conferences\USENIX-2015\Figures\ws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01" y="1768871"/>
            <a:ext cx="4572000" cy="233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mf04\Dropbox\Personal\Conferences\USENIX-2015\Figures\usatoda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899" y="2653929"/>
            <a:ext cx="4572000" cy="234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mf04\Dropbox\Personal\Conferences\USENIX-2015\Figures\forb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99190"/>
            <a:ext cx="4572000" cy="228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mf04\Dropbox\Personal\Conferences\USENIX-2015\Figures\nytim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14" y="2429696"/>
            <a:ext cx="4572000" cy="23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mf04\Dropbox\Personal\Conferences\USENIX-2015\Figures\gurdi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86315"/>
            <a:ext cx="4572000" cy="23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mf04\Dropbox\Personal\Conferences\USENIX-2015\Figures\p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97967"/>
            <a:ext cx="4572000" cy="23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mf04\Dropbox\Personal\Conferences\USENIX-2015\Figures\IB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01" y="2423887"/>
            <a:ext cx="4572000" cy="234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mf04\Dropbox\Personal\Conferences\USENIX-2015\Figures\computer-worl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4136"/>
            <a:ext cx="4572000" cy="234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5360" y="1188192"/>
            <a:ext cx="9177130" cy="401955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15360" y="2695206"/>
            <a:ext cx="9177130" cy="562344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457200" lvl="1" indent="0" algn="ctr" eaLnBrk="1" hangingPunct="1">
              <a:lnSpc>
                <a:spcPct val="90000"/>
              </a:lnSpc>
              <a:buNone/>
            </a:pPr>
            <a:r>
              <a:rPr lang="en-US" altLang="ja-JP" sz="3600" b="1" dirty="0" smtClean="0">
                <a:solidFill>
                  <a:schemeClr val="accent5">
                    <a:lumMod val="50000"/>
                  </a:schemeClr>
                </a:solidFill>
              </a:rPr>
              <a:t>What can we do about it?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D0890A-EBD7-4D30-A56B-2240D75A94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2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4080272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8000" dirty="0" smtClean="0">
                <a:solidFill>
                  <a:srgbClr val="00B0F0"/>
                </a:solidFill>
              </a:rPr>
              <a:t>LP-Doctor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914904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http://site.ambercity.com/images/mabis/legacy-sprague-lc-rappaport-type-stethoscope-adult-black-10-420-020-lr.jpg</a:t>
            </a:r>
          </a:p>
        </p:txBody>
      </p:sp>
      <p:pic>
        <p:nvPicPr>
          <p:cNvPr id="3074" name="Picture 2" descr="http://site.ambercity.com/images/mabis/legacy-sprague-lc-rappaport-type-stethoscope-adult-black-10-420-020-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42950"/>
            <a:ext cx="3657600" cy="349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LP-Doctor: WHY?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Per-session </a:t>
            </a:r>
            <a:r>
              <a:rPr lang="en-US" dirty="0"/>
              <a:t>location access </a:t>
            </a:r>
            <a:r>
              <a:rPr lang="en-US" dirty="0" smtClean="0"/>
              <a:t>control is needed</a:t>
            </a:r>
          </a:p>
          <a:p>
            <a:pPr lvl="1"/>
            <a:r>
              <a:rPr lang="en-US" dirty="0" smtClean="0"/>
              <a:t>Existing OSes don’t provide an easy interface</a:t>
            </a:r>
          </a:p>
          <a:p>
            <a:pPr lvl="1"/>
            <a:r>
              <a:rPr lang="en-US" dirty="0" smtClean="0"/>
              <a:t>User can’t decide on threat level, especially for A&amp;A libraries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Our Solution: </a:t>
            </a:r>
            <a:r>
              <a:rPr lang="en-US" dirty="0" smtClean="0">
                <a:solidFill>
                  <a:srgbClr val="00B050"/>
                </a:solidFill>
              </a:rPr>
              <a:t>LP-Doctor</a:t>
            </a:r>
            <a:r>
              <a:rPr lang="en-US" dirty="0" smtClean="0"/>
              <a:t> – a user-level tool that:</a:t>
            </a:r>
          </a:p>
          <a:p>
            <a:pPr lvl="1"/>
            <a:r>
              <a:rPr lang="en-US" dirty="0" smtClean="0"/>
              <a:t>Leverages and complements existing OS-controls</a:t>
            </a:r>
          </a:p>
          <a:p>
            <a:pPr lvl="1"/>
            <a:r>
              <a:rPr lang="en-US" dirty="0" smtClean="0"/>
              <a:t>Is easy to install and use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5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Threat Model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What’s in?</a:t>
            </a:r>
          </a:p>
          <a:p>
            <a:pPr lvl="1"/>
            <a:r>
              <a:rPr lang="en-US" dirty="0"/>
              <a:t>Honest-but-curious adversaries</a:t>
            </a:r>
          </a:p>
          <a:p>
            <a:pPr lvl="2"/>
            <a:r>
              <a:rPr lang="en-US" dirty="0" smtClean="0"/>
              <a:t>Service </a:t>
            </a:r>
            <a:r>
              <a:rPr lang="en-US" dirty="0"/>
              <a:t>providers or Advertisement and Analytics (A&amp;A) agencies</a:t>
            </a:r>
          </a:p>
          <a:p>
            <a:pPr lvl="2"/>
            <a:r>
              <a:rPr lang="en-US" dirty="0"/>
              <a:t>Access location only </a:t>
            </a:r>
            <a:r>
              <a:rPr lang="en-US" dirty="0" smtClean="0"/>
              <a:t>through location APIs</a:t>
            </a:r>
            <a:endParaRPr lang="en-US" dirty="0"/>
          </a:p>
          <a:p>
            <a:pPr lvl="2"/>
            <a:r>
              <a:rPr lang="en-US" dirty="0" smtClean="0"/>
              <a:t>Foreground location access</a:t>
            </a:r>
            <a:endParaRPr lang="en-US" dirty="0"/>
          </a:p>
          <a:p>
            <a:pPr marL="914400" lvl="2" indent="0">
              <a:buNone/>
            </a:pPr>
            <a:endParaRPr lang="en-US" sz="1500" dirty="0"/>
          </a:p>
          <a:p>
            <a:r>
              <a:rPr lang="en-US" dirty="0">
                <a:solidFill>
                  <a:srgbClr val="FF0000"/>
                </a:solidFill>
              </a:rPr>
              <a:t>What’s out?</a:t>
            </a:r>
          </a:p>
          <a:p>
            <a:pPr lvl="1"/>
            <a:r>
              <a:rPr lang="en-US" dirty="0" smtClean="0"/>
              <a:t>Background location access</a:t>
            </a:r>
          </a:p>
          <a:p>
            <a:pPr lvl="2"/>
            <a:r>
              <a:rPr lang="en-US" dirty="0" smtClean="0"/>
              <a:t>Some platforms are providing controls like iOS</a:t>
            </a:r>
            <a:endParaRPr lang="en-US" dirty="0"/>
          </a:p>
          <a:p>
            <a:pPr lvl="1"/>
            <a:r>
              <a:rPr lang="en-US" dirty="0"/>
              <a:t>Operating systems and cellular operators</a:t>
            </a:r>
          </a:p>
          <a:p>
            <a:pPr lvl="2"/>
            <a:r>
              <a:rPr lang="en-US" dirty="0"/>
              <a:t>Users have no choice but to trust them</a:t>
            </a:r>
          </a:p>
          <a:p>
            <a:pPr lvl="1"/>
            <a:r>
              <a:rPr lang="en-US" dirty="0"/>
              <a:t>Security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LP-Doctor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989915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happens when the user installs an app?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381368" y="1172007"/>
            <a:ext cx="2893219" cy="3663778"/>
            <a:chOff x="5410200" y="57150"/>
            <a:chExt cx="2893219" cy="36637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0" b="57191"/>
            <a:stretch/>
          </p:blipFill>
          <p:spPr>
            <a:xfrm>
              <a:off x="5410200" y="57150"/>
              <a:ext cx="2893219" cy="19940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748" b="2244"/>
            <a:stretch/>
          </p:blipFill>
          <p:spPr>
            <a:xfrm>
              <a:off x="5410200" y="3309036"/>
              <a:ext cx="2893219" cy="4118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60" b="22036"/>
            <a:stretch/>
          </p:blipFill>
          <p:spPr>
            <a:xfrm>
              <a:off x="5410200" y="2050539"/>
              <a:ext cx="2893219" cy="126038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28600" y="2114550"/>
            <a:ext cx="3429000" cy="33855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Apply protection before each session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0" y="3701311"/>
            <a:ext cx="2286000" cy="2286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84340" y="3968927"/>
            <a:ext cx="2288060" cy="454965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600" y="2959953"/>
                <a:ext cx="3429000" cy="83099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Level decides: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</a:rPr>
                  <a:t>A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mount of noise added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Sensitivity level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𝑝𝑟𝑜𝑓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𝑏𝑖𝑛</m:t>
                        </m:r>
                      </m:sub>
                    </m:sSub>
                  </m:oMath>
                </a14:m>
                <a:endParaRPr lang="en-US" sz="16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959953"/>
                <a:ext cx="342900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068" t="-2206" b="-882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Elbow Connector 29"/>
          <p:cNvCxnSpPr>
            <a:stCxn id="13" idx="3"/>
            <a:endCxn id="15" idx="1"/>
          </p:cNvCxnSpPr>
          <p:nvPr/>
        </p:nvCxnSpPr>
        <p:spPr>
          <a:xfrm>
            <a:off x="3657600" y="2283827"/>
            <a:ext cx="1828800" cy="1531784"/>
          </a:xfrm>
          <a:prstGeom prst="bentConnector3">
            <a:avLst>
              <a:gd name="adj1" fmla="val 73585"/>
            </a:avLst>
          </a:prstGeom>
          <a:ln w="12700">
            <a:solidFill>
              <a:schemeClr val="tx2"/>
            </a:solidFill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6" idx="3"/>
            <a:endCxn id="16" idx="1"/>
          </p:cNvCxnSpPr>
          <p:nvPr/>
        </p:nvCxnSpPr>
        <p:spPr>
          <a:xfrm>
            <a:off x="3657600" y="3375452"/>
            <a:ext cx="1826740" cy="820958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7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LP-Doctor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98991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happens when the user runs an app?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343400" y="1741788"/>
            <a:ext cx="4724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Instrument the </a:t>
            </a:r>
            <a:r>
              <a:rPr lang="en-US" dirty="0" err="1" smtClean="0">
                <a:solidFill>
                  <a:schemeClr val="tx1"/>
                </a:solidFill>
              </a:rPr>
              <a:t>CyanogenMod</a:t>
            </a:r>
            <a:r>
              <a:rPr lang="en-US" dirty="0" smtClean="0">
                <a:solidFill>
                  <a:schemeClr val="tx1"/>
                </a:solidFill>
              </a:rPr>
              <a:t> app launcher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Pause app execution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Divert execution to LP-Doctor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226069161"/>
              </p:ext>
            </p:extLst>
          </p:nvPr>
        </p:nvGraphicFramePr>
        <p:xfrm>
          <a:off x="457200" y="1276350"/>
          <a:ext cx="350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708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1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LP-Doctor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22608331"/>
              </p:ext>
            </p:extLst>
          </p:nvPr>
        </p:nvGraphicFramePr>
        <p:xfrm>
          <a:off x="457200" y="1276350"/>
          <a:ext cx="350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3121371422"/>
                  </p:ext>
                </p:extLst>
              </p:nvPr>
            </p:nvGraphicFramePr>
            <p:xfrm>
              <a:off x="3657600" y="1200150"/>
              <a:ext cx="6248400" cy="3733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Choice>
        <mc:Fallback xmlns=""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3121371422"/>
                  </p:ext>
                </p:extLst>
              </p:nvPr>
            </p:nvGraphicFramePr>
            <p:xfrm>
              <a:off x="3657600" y="1200150"/>
              <a:ext cx="6248400" cy="3733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5640402" y="2465115"/>
            <a:ext cx="5334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Yes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413952" y="2463776"/>
            <a:ext cx="5334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5058191" y="4077125"/>
            <a:ext cx="5334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Yes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6861235" y="4090003"/>
            <a:ext cx="5334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98991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happens when the user runs an app?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63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6528F2-CFF7-4F85-952D-8256B3F06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4E6CF5-C0F8-4E89-96F9-93C4AE9A5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8E3922-5FFE-4E00-8B71-47F64C502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47E5F4-17CF-430F-BB5F-2B6A35D3E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BB3B87-389B-4697-A9DE-F406D817A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F29943-866B-4E6F-904D-0FD1A2C0C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EDB94-E34A-475E-9EB1-619F55052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AC3FD3-116A-49D3-A762-D68936DA8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EE42C7-DFB5-42BC-8312-5C323AA71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2D9560-4AFB-4441-A5D4-3A51383EB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E6132B-031E-4369-8EE4-2934105ED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6FDAFB-320D-49C7-909E-49DA3724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4F401A-E60C-421C-8482-85AAD8E70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  <p:bldP spid="5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LP-Doctor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46096184"/>
              </p:ext>
            </p:extLst>
          </p:nvPr>
        </p:nvGraphicFramePr>
        <p:xfrm>
          <a:off x="457200" y="1276350"/>
          <a:ext cx="350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" y="98991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happens when the user runs an app?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419600" y="1741788"/>
            <a:ext cx="44958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Compute </a:t>
            </a:r>
            <a:r>
              <a:rPr lang="en-US" dirty="0" smtClean="0">
                <a:solidFill>
                  <a:schemeClr val="tx1"/>
                </a:solidFill>
              </a:rPr>
              <a:t>obfuscated location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Add 2-D Laplacian </a:t>
            </a:r>
            <a:r>
              <a:rPr lang="en-US" dirty="0">
                <a:solidFill>
                  <a:schemeClr val="tx1"/>
                </a:solidFill>
              </a:rPr>
              <a:t>noise that achieves </a:t>
            </a:r>
            <a:r>
              <a:rPr lang="en-US" dirty="0" smtClean="0">
                <a:solidFill>
                  <a:schemeClr val="tx1"/>
                </a:solidFill>
              </a:rPr>
              <a:t>indistinguishability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Engage </a:t>
            </a:r>
            <a:r>
              <a:rPr lang="en-US" dirty="0" smtClean="0">
                <a:solidFill>
                  <a:schemeClr val="tx1"/>
                </a:solidFill>
              </a:rPr>
              <a:t>Android’s </a:t>
            </a:r>
            <a:r>
              <a:rPr lang="en-US" dirty="0">
                <a:solidFill>
                  <a:schemeClr val="tx1"/>
                </a:solidFill>
              </a:rPr>
              <a:t>mock location </a:t>
            </a:r>
            <a:r>
              <a:rPr lang="en-US" dirty="0" smtClean="0">
                <a:solidFill>
                  <a:schemeClr val="tx1"/>
                </a:solidFill>
              </a:rPr>
              <a:t>provider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Apply </a:t>
            </a:r>
            <a:r>
              <a:rPr lang="en-US" dirty="0" smtClean="0">
                <a:solidFill>
                  <a:schemeClr val="tx1"/>
                </a:solidFill>
              </a:rPr>
              <a:t>same obfuscated location for future sessions of the same app from the place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Reduces information leaks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LP-Doctor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43606056"/>
              </p:ext>
            </p:extLst>
          </p:nvPr>
        </p:nvGraphicFramePr>
        <p:xfrm>
          <a:off x="457200" y="1276350"/>
          <a:ext cx="350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72" b="36170"/>
          <a:stretch/>
        </p:blipFill>
        <p:spPr bwMode="auto">
          <a:xfrm>
            <a:off x="4773769" y="1745872"/>
            <a:ext cx="4114800" cy="140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47387" y="3435178"/>
            <a:ext cx="1358213" cy="381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Remove noise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98991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happens when the user runs an app?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791200" y="4087512"/>
            <a:ext cx="3124200" cy="6858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Reduce noise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</a:p>
          <a:p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user adjusts privacy –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QoS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trade-off  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9054" y="2519773"/>
            <a:ext cx="1653746" cy="57713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12226" y="2522889"/>
            <a:ext cx="1655064" cy="57402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3" idx="2"/>
            <a:endCxn id="19" idx="0"/>
          </p:cNvCxnSpPr>
          <p:nvPr/>
        </p:nvCxnSpPr>
        <p:spPr>
          <a:xfrm flipH="1">
            <a:off x="6026494" y="3096912"/>
            <a:ext cx="309433" cy="33826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2"/>
            <a:endCxn id="10" idx="0"/>
          </p:cNvCxnSpPr>
          <p:nvPr/>
        </p:nvCxnSpPr>
        <p:spPr>
          <a:xfrm flipH="1">
            <a:off x="7353300" y="3096913"/>
            <a:ext cx="686458" cy="99059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3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LP-Doctor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839288144"/>
              </p:ext>
            </p:extLst>
          </p:nvPr>
        </p:nvGraphicFramePr>
        <p:xfrm>
          <a:off x="457200" y="1276350"/>
          <a:ext cx="350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98991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happens when the user runs an app?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876800" y="1741788"/>
            <a:ext cx="4191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Resume</a:t>
            </a:r>
            <a:r>
              <a:rPr lang="en-US" dirty="0" smtClean="0">
                <a:solidFill>
                  <a:schemeClr val="tx1"/>
                </a:solidFill>
              </a:rPr>
              <a:t> app launch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Delay</a:t>
            </a:r>
            <a:r>
              <a:rPr lang="en-US" dirty="0" smtClean="0">
                <a:solidFill>
                  <a:schemeClr val="tx1"/>
                </a:solidFill>
              </a:rPr>
              <a:t> less than 25 </a:t>
            </a:r>
            <a:r>
              <a:rPr lang="en-US" dirty="0" err="1" smtClean="0">
                <a:solidFill>
                  <a:schemeClr val="tx1"/>
                </a:solidFill>
              </a:rPr>
              <a:t>ms</a:t>
            </a:r>
            <a:endParaRPr lang="en-US" dirty="0" smtClean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End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app session: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Update app histogram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Disengage mock location provider</a:t>
            </a:r>
          </a:p>
        </p:txBody>
      </p:sp>
    </p:spTree>
    <p:extLst>
      <p:ext uri="{BB962C8B-B14F-4D97-AF65-F5344CB8AC3E}">
        <p14:creationId xmlns:p14="http://schemas.microsoft.com/office/powerpoint/2010/main" val="27963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User Study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5910433"/>
              </p:ext>
            </p:extLst>
          </p:nvPr>
        </p:nvGraphicFramePr>
        <p:xfrm>
          <a:off x="304800" y="2481304"/>
          <a:ext cx="5943600" cy="220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Brace 6"/>
          <p:cNvSpPr/>
          <p:nvPr/>
        </p:nvSpPr>
        <p:spPr>
          <a:xfrm>
            <a:off x="6395651" y="2489930"/>
            <a:ext cx="533400" cy="640234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6395651" y="3257550"/>
            <a:ext cx="533400" cy="653188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6400800" y="4028176"/>
            <a:ext cx="533400" cy="654690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72300" y="261675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One time effort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2300" y="343045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Installation menu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72300" y="405901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Notifications &amp;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Impact on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QoS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r>
              <a:rPr lang="en-US" dirty="0" smtClean="0"/>
              <a:t>Recruited 227 participants from Amazon Mechanical Turk</a:t>
            </a:r>
          </a:p>
          <a:p>
            <a:r>
              <a:rPr lang="en-US" dirty="0" smtClean="0"/>
              <a:t>Used LP-Doctor with Yelp (</a:t>
            </a:r>
            <a:r>
              <a:rPr lang="en-US" i="1" dirty="0" smtClean="0"/>
              <a:t>N</a:t>
            </a:r>
            <a:r>
              <a:rPr lang="en-US" dirty="0" smtClean="0"/>
              <a:t> = 120) and Facebook (</a:t>
            </a:r>
            <a:r>
              <a:rPr lang="en-US" i="1" dirty="0" smtClean="0"/>
              <a:t>N</a:t>
            </a:r>
            <a:r>
              <a:rPr lang="en-US" dirty="0" smtClean="0"/>
              <a:t> = 122)</a:t>
            </a:r>
          </a:p>
        </p:txBody>
      </p:sp>
    </p:spTree>
    <p:extLst>
      <p:ext uri="{BB962C8B-B14F-4D97-AF65-F5344CB8AC3E}">
        <p14:creationId xmlns:p14="http://schemas.microsoft.com/office/powerpoint/2010/main" val="426511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C56DE5-1872-431B-83D5-CCE3A8104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CF8610-6819-4D05-8BD7-B6631B98D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CA9D33-07D6-47B4-8FEA-B497CB371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3D6024-B092-404C-B976-25A64882B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P spid="7" grpId="0" animBg="1"/>
      <p:bldP spid="8" grpId="0" animBg="1"/>
      <p:bldP spid="9" grpId="0" animBg="1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Apps’ Location Privacy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than a decade of research</a:t>
            </a:r>
          </a:p>
          <a:p>
            <a:r>
              <a:rPr lang="en-US" dirty="0" smtClean="0"/>
              <a:t>Lots of location privacy protection mechanisms</a:t>
            </a:r>
          </a:p>
          <a:p>
            <a:pPr lvl="1"/>
            <a:r>
              <a:rPr lang="en-US" dirty="0" smtClean="0"/>
              <a:t>E.g., </a:t>
            </a:r>
            <a:r>
              <a:rPr lang="en-US" dirty="0"/>
              <a:t>LP-Guardian, </a:t>
            </a:r>
            <a:r>
              <a:rPr lang="en-US" dirty="0" err="1" smtClean="0"/>
              <a:t>MockDroid</a:t>
            </a:r>
            <a:r>
              <a:rPr lang="en-US" dirty="0" smtClean="0"/>
              <a:t>, </a:t>
            </a:r>
            <a:r>
              <a:rPr lang="en-US" dirty="0" err="1" smtClean="0"/>
              <a:t>Caché</a:t>
            </a:r>
            <a:r>
              <a:rPr lang="en-US" dirty="0" smtClean="0"/>
              <a:t>, Koi, etc.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Few implementations/deployments:</a:t>
            </a:r>
          </a:p>
          <a:p>
            <a:pPr lvl="1"/>
            <a:r>
              <a:rPr lang="en-US" dirty="0" smtClean="0"/>
              <a:t>Some have not been implemented with real-world apps</a:t>
            </a:r>
          </a:p>
          <a:p>
            <a:pPr lvl="1"/>
            <a:r>
              <a:rPr lang="en-US" dirty="0" smtClean="0"/>
              <a:t>Others very difficult to deploy (require custom ROMS, etc.)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We are left with what OSes provide 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890A-EBD7-4D30-A56B-2240D75A94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4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User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6576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 smtClean="0"/>
              <a:t>Installation Menu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3389" y="1200151"/>
            <a:ext cx="4038600" cy="3657599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 smtClean="0"/>
              <a:t>Notification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597672811"/>
              </p:ext>
            </p:extLst>
          </p:nvPr>
        </p:nvGraphicFramePr>
        <p:xfrm>
          <a:off x="609600" y="1758288"/>
          <a:ext cx="3733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57200" y="4493343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Appears only once for each 5 installed apps</a:t>
            </a:r>
            <a:endParaRPr lang="en-US" sz="1600" dirty="0"/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900020181"/>
              </p:ext>
            </p:extLst>
          </p:nvPr>
        </p:nvGraphicFramePr>
        <p:xfrm>
          <a:off x="4876800" y="1758288"/>
          <a:ext cx="3733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643389" y="4493343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Appears for 12% of sessions on average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32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Graphic spid="23" grpId="0" uiExpand="1">
        <p:bldSub>
          <a:bldChart bld="category"/>
        </p:bldSub>
      </p:bldGraphic>
      <p:bldP spid="24" grpId="0"/>
      <p:bldGraphic spid="25" grpId="0" uiExpand="1">
        <p:bldSub>
          <a:bldChart bld="category"/>
        </p:bldSub>
      </p:bldGraphic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User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011" y="1733550"/>
            <a:ext cx="4038600" cy="36576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 smtClean="0"/>
              <a:t>Yelp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33550"/>
            <a:ext cx="4038600" cy="3657599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 smtClean="0"/>
              <a:t>Facebook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09020448"/>
              </p:ext>
            </p:extLst>
          </p:nvPr>
        </p:nvGraphicFramePr>
        <p:xfrm>
          <a:off x="614411" y="2215488"/>
          <a:ext cx="3733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28600" y="1212561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LP-Doctor adds noise automatically for </a:t>
            </a:r>
            <a:r>
              <a:rPr lang="en-US" dirty="0" smtClean="0"/>
              <a:t>12% </a:t>
            </a:r>
            <a:r>
              <a:rPr lang="en-US" dirty="0"/>
              <a:t>of the </a:t>
            </a:r>
            <a:r>
              <a:rPr lang="en-US" dirty="0" smtClean="0"/>
              <a:t>sessions on average of each app</a:t>
            </a: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781522611"/>
              </p:ext>
            </p:extLst>
          </p:nvPr>
        </p:nvGraphicFramePr>
        <p:xfrm>
          <a:off x="4881611" y="2215488"/>
          <a:ext cx="3733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811" y="1684929"/>
            <a:ext cx="457200" cy="565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1384" y="1733550"/>
            <a:ext cx="457200" cy="46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1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Chart bld="category"/>
        </p:bldSub>
      </p:bldGraphic>
      <p:bldGraphic spid="25" grpId="0" uiExpand="1">
        <p:bldSub>
          <a:bldChart bld="category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User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704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Post study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5760" y="1809750"/>
            <a:ext cx="2560320" cy="2971800"/>
            <a:chOff x="365760" y="1809750"/>
            <a:chExt cx="2560320" cy="2971800"/>
          </a:xfrm>
        </p:grpSpPr>
        <p:sp>
          <p:nvSpPr>
            <p:cNvPr id="16" name="TextBox 15"/>
            <p:cNvSpPr txBox="1"/>
            <p:nvPr/>
          </p:nvSpPr>
          <p:spPr>
            <a:xfrm>
              <a:off x="365760" y="4465540"/>
              <a:ext cx="2560320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Comfortable with fake location?</a:t>
              </a:r>
              <a:endParaRPr lang="en-US" sz="14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65760" y="1809750"/>
              <a:ext cx="2560320" cy="2971800"/>
              <a:chOff x="304800" y="2743200"/>
              <a:chExt cx="2743200" cy="3203261"/>
            </a:xfrm>
          </p:grpSpPr>
          <p:graphicFrame>
            <p:nvGraphicFramePr>
              <p:cNvPr id="6" name="Chart 5"/>
              <p:cNvGraphicFramePr/>
              <p:nvPr>
                <p:extLst>
                  <p:ext uri="{D42A27DB-BD31-4B8C-83A1-F6EECF244321}">
                    <p14:modId xmlns:p14="http://schemas.microsoft.com/office/powerpoint/2010/main" val="1825171100"/>
                  </p:ext>
                </p:extLst>
              </p:nvPr>
            </p:nvGraphicFramePr>
            <p:xfrm>
              <a:off x="304800" y="2755165"/>
              <a:ext cx="2743200" cy="31517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7" name="Rectangle 6"/>
              <p:cNvSpPr/>
              <p:nvPr/>
            </p:nvSpPr>
            <p:spPr>
              <a:xfrm>
                <a:off x="304800" y="2743200"/>
                <a:ext cx="2743200" cy="32032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3291840" y="1809750"/>
            <a:ext cx="2560320" cy="2971800"/>
            <a:chOff x="3291840" y="1809750"/>
            <a:chExt cx="2560320" cy="2971800"/>
          </a:xfrm>
        </p:grpSpPr>
        <p:sp>
          <p:nvSpPr>
            <p:cNvPr id="17" name="TextBox 16"/>
            <p:cNvSpPr txBox="1"/>
            <p:nvPr/>
          </p:nvSpPr>
          <p:spPr>
            <a:xfrm>
              <a:off x="3291840" y="4465539"/>
              <a:ext cx="2560320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Comfortable with fake location?</a:t>
              </a:r>
              <a:endParaRPr lang="en-US" sz="14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291840" y="1809750"/>
              <a:ext cx="2560320" cy="2971800"/>
              <a:chOff x="3200400" y="2743200"/>
              <a:chExt cx="2743200" cy="3203261"/>
            </a:xfrm>
          </p:grpSpPr>
          <p:graphicFrame>
            <p:nvGraphicFramePr>
              <p:cNvPr id="9" name="Chart 8"/>
              <p:cNvGraphicFramePr/>
              <p:nvPr>
                <p:extLst>
                  <p:ext uri="{D42A27DB-BD31-4B8C-83A1-F6EECF244321}">
                    <p14:modId xmlns:p14="http://schemas.microsoft.com/office/powerpoint/2010/main" val="3041554581"/>
                  </p:ext>
                </p:extLst>
              </p:nvPr>
            </p:nvGraphicFramePr>
            <p:xfrm>
              <a:off x="3200400" y="2755165"/>
              <a:ext cx="2743200" cy="31517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0" name="Rectangle 9"/>
              <p:cNvSpPr/>
              <p:nvPr/>
            </p:nvSpPr>
            <p:spPr>
              <a:xfrm>
                <a:off x="3200400" y="2743200"/>
                <a:ext cx="2743200" cy="32032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6217920" y="1813529"/>
            <a:ext cx="2560320" cy="2968021"/>
            <a:chOff x="6217920" y="1813529"/>
            <a:chExt cx="2560320" cy="2968021"/>
          </a:xfrm>
        </p:grpSpPr>
        <p:sp>
          <p:nvSpPr>
            <p:cNvPr id="18" name="TextBox 17"/>
            <p:cNvSpPr txBox="1"/>
            <p:nvPr/>
          </p:nvSpPr>
          <p:spPr>
            <a:xfrm>
              <a:off x="6217920" y="4473773"/>
              <a:ext cx="2560320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Install LP-Doctor or similar tool?</a:t>
              </a:r>
              <a:endParaRPr lang="en-US" sz="14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217920" y="1813529"/>
              <a:ext cx="2560320" cy="2968021"/>
              <a:chOff x="6096000" y="2743200"/>
              <a:chExt cx="2743200" cy="3199187"/>
            </a:xfrm>
          </p:grpSpPr>
          <p:graphicFrame>
            <p:nvGraphicFramePr>
              <p:cNvPr id="12" name="Chart 11"/>
              <p:cNvGraphicFramePr/>
              <p:nvPr>
                <p:extLst>
                  <p:ext uri="{D42A27DB-BD31-4B8C-83A1-F6EECF244321}">
                    <p14:modId xmlns:p14="http://schemas.microsoft.com/office/powerpoint/2010/main" val="2758141659"/>
                  </p:ext>
                </p:extLst>
              </p:nvPr>
            </p:nvGraphicFramePr>
            <p:xfrm>
              <a:off x="6096000" y="2755165"/>
              <a:ext cx="2743200" cy="31517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3" name="Rectangle 12"/>
              <p:cNvSpPr/>
              <p:nvPr/>
            </p:nvSpPr>
            <p:spPr>
              <a:xfrm>
                <a:off x="6096000" y="2743200"/>
                <a:ext cx="2743200" cy="31991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594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Conclusion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 privacy is a serious problem</a:t>
            </a:r>
          </a:p>
          <a:p>
            <a:pPr lvl="1"/>
            <a:r>
              <a:rPr lang="en-US" dirty="0" smtClean="0"/>
              <a:t>Existing research proposals are impractical</a:t>
            </a:r>
          </a:p>
          <a:p>
            <a:r>
              <a:rPr lang="en-US" dirty="0" smtClean="0"/>
              <a:t>Are OS-controls enough?</a:t>
            </a:r>
          </a:p>
          <a:p>
            <a:pPr lvl="1"/>
            <a:r>
              <a:rPr lang="en-US" dirty="0" smtClean="0"/>
              <a:t>Measured threats from &gt; 400 apps as used by &gt; 100 users</a:t>
            </a:r>
          </a:p>
          <a:p>
            <a:pPr lvl="1"/>
            <a:r>
              <a:rPr lang="en-US" dirty="0" smtClean="0"/>
              <a:t>Found </a:t>
            </a:r>
            <a:r>
              <a:rPr lang="en-US" smtClean="0"/>
              <a:t>that OS-controls </a:t>
            </a:r>
            <a:r>
              <a:rPr lang="en-US" dirty="0" smtClean="0"/>
              <a:t>are ineffective and inefficient</a:t>
            </a:r>
          </a:p>
          <a:p>
            <a:r>
              <a:rPr lang="en-US" dirty="0" smtClean="0"/>
              <a:t>We propose LP-Doctor that is practical and effective</a:t>
            </a:r>
          </a:p>
          <a:p>
            <a:r>
              <a:rPr lang="en-US" dirty="0" smtClean="0"/>
              <a:t>Future work:</a:t>
            </a:r>
          </a:p>
          <a:p>
            <a:pPr lvl="1"/>
            <a:r>
              <a:rPr lang="en-US" dirty="0" smtClean="0"/>
              <a:t>Test LP-Doctor in the wild to study deployment challenges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B0F0"/>
                </a:solidFill>
              </a:rPr>
              <a:t>Thank You!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dirty="0" smtClean="0"/>
              <a:t>Questions?</a:t>
            </a:r>
            <a:endParaRPr lang="en-US" sz="6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err="1" smtClean="0">
                <a:latin typeface="Arial Narrow" panose="020B0606020202030204" pitchFamily="34" charset="0"/>
              </a:rPr>
              <a:t>Kassem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</a:rPr>
              <a:t>Fawaz</a:t>
            </a:r>
            <a:endParaRPr lang="en-US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 Narrow" panose="020B0606020202030204" pitchFamily="34" charset="0"/>
              </a:rPr>
              <a:t>kmfawaz@umich.edu</a:t>
            </a:r>
          </a:p>
          <a:p>
            <a:pPr marL="0" indent="0">
              <a:buNone/>
            </a:pPr>
            <a:r>
              <a:rPr lang="en-US" sz="2800" dirty="0" smtClean="0">
                <a:latin typeface="Arial Narrow" panose="020B0606020202030204" pitchFamily="34" charset="0"/>
              </a:rPr>
              <a:t>github.com/</a:t>
            </a:r>
            <a:r>
              <a:rPr lang="en-US" sz="2800" dirty="0" err="1" smtClean="0">
                <a:latin typeface="Arial Narrow" panose="020B0606020202030204" pitchFamily="34" charset="0"/>
              </a:rPr>
              <a:t>kmfawaz</a:t>
            </a:r>
            <a:r>
              <a:rPr lang="en-US" sz="2800" dirty="0" smtClean="0">
                <a:latin typeface="Arial Narrow" panose="020B0606020202030204" pitchFamily="34" charset="0"/>
              </a:rPr>
              <a:t>/LP-Doctor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solidFill>
                  <a:srgbClr val="00B0F0"/>
                </a:solidFill>
              </a:rPr>
              <a:t>Mobile OS Location Controls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3717" y="4248150"/>
            <a:ext cx="253296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Install time permissions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211904"/>
            <a:ext cx="2468880" cy="29000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5760" y="2732776"/>
            <a:ext cx="2468880" cy="2286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cdn.arstechnica.net/wp-content/uploads/2015/05/App-Permissions-setting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7"/>
          <a:stretch/>
        </p:blipFill>
        <p:spPr bwMode="auto">
          <a:xfrm>
            <a:off x="3382037" y="1272057"/>
            <a:ext cx="2468880" cy="27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82037" y="3071692"/>
            <a:ext cx="2468880" cy="329184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6600" y="4248150"/>
            <a:ext cx="253296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Per-app location switch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47162" y="4248150"/>
            <a:ext cx="28194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Background location access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8" name="Picture 2" descr="https://support.apple.com/library/content/dam/edam/applecare/images/en_US/applecare/location_backgroun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/>
          <a:stretch/>
        </p:blipFill>
        <p:spPr bwMode="auto">
          <a:xfrm>
            <a:off x="6398313" y="1713108"/>
            <a:ext cx="2317098" cy="189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731663"/>
            <a:ext cx="79720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1100" dirty="0">
                <a:solidFill>
                  <a:schemeClr val="bg1">
                    <a:lumMod val="50000"/>
                  </a:schemeClr>
                </a:solidFill>
              </a:rPr>
              <a:t>http://arstechnica.com/gadgets/2015/05/android-m-dev-preview-launches-permission-controls-fingerprint-api-and-more/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support.apple.com/library/content/dam/edam/applecare/images/en_US/applecare/location_background.png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dirty="0" smtClean="0">
                <a:solidFill>
                  <a:srgbClr val="00B0F0"/>
                </a:solidFill>
              </a:rPr>
              <a:t>Apps’ Location Privacy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3200" dirty="0" smtClean="0"/>
              <a:t>Are OS-based controls effective </a:t>
            </a:r>
            <a:r>
              <a:rPr lang="en-US" sz="3200" dirty="0"/>
              <a:t>in protecting the user’s location </a:t>
            </a:r>
            <a:r>
              <a:rPr lang="en-US" sz="3200" dirty="0" smtClean="0"/>
              <a:t>privacy?</a:t>
            </a:r>
          </a:p>
          <a:p>
            <a:endParaRPr lang="en-US" sz="2000" dirty="0"/>
          </a:p>
          <a:p>
            <a:r>
              <a:rPr lang="en-US" sz="3200" dirty="0" smtClean="0"/>
              <a:t>If not, how </a:t>
            </a:r>
            <a:r>
              <a:rPr lang="en-US" sz="3200" dirty="0"/>
              <a:t>can they be </a:t>
            </a:r>
            <a:r>
              <a:rPr lang="en-US" sz="3200" dirty="0" smtClean="0"/>
              <a:t>improved, </a:t>
            </a:r>
            <a:r>
              <a:rPr lang="en-US" sz="3200" dirty="0"/>
              <a:t>in </a:t>
            </a:r>
            <a:r>
              <a:rPr lang="en-US" sz="3200" dirty="0" smtClean="0"/>
              <a:t>user-level, </a:t>
            </a:r>
            <a:r>
              <a:rPr lang="en-US" sz="3200" dirty="0"/>
              <a:t>without modifying </a:t>
            </a:r>
            <a:r>
              <a:rPr lang="en-US" sz="3200" dirty="0" smtClean="0"/>
              <a:t>any app </a:t>
            </a:r>
            <a:r>
              <a:rPr lang="en-US" sz="3200" dirty="0"/>
              <a:t>or the </a:t>
            </a:r>
            <a:r>
              <a:rPr lang="en-US" sz="3200" dirty="0" smtClean="0"/>
              <a:t>OS</a:t>
            </a:r>
            <a:r>
              <a:rPr lang="en-US" sz="3200" dirty="0"/>
              <a:t>?</a:t>
            </a:r>
            <a:endParaRPr lang="en-US" altLang="ja-JP" sz="3200" dirty="0" smtClean="0"/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3883E1C-5C25-404A-B19E-FD1EF685A66B}" type="slidenum">
              <a:rPr lang="en-US" altLang="ja-JP">
                <a:solidFill>
                  <a:srgbClr val="898989"/>
                </a:solidFill>
              </a:rPr>
              <a:pPr eaLnBrk="1" hangingPunct="1"/>
              <a:t>5</a:t>
            </a:fld>
            <a:endParaRPr lang="en-US" altLang="ja-JP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solidFill>
                  <a:srgbClr val="00B0F0"/>
                </a:solidFill>
              </a:rPr>
              <a:t>This Talk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31393293"/>
              </p:ext>
            </p:extLst>
          </p:nvPr>
        </p:nvGraphicFramePr>
        <p:xfrm>
          <a:off x="0" y="1428750"/>
          <a:ext cx="90678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6955503-2946-476B-8D0F-611119022839}" type="slidenum">
              <a:rPr lang="en-US" altLang="ja-JP">
                <a:solidFill>
                  <a:srgbClr val="898989"/>
                </a:solidFill>
              </a:rPr>
              <a:pPr eaLnBrk="1" hangingPunct="1"/>
              <a:t>6</a:t>
            </a:fld>
            <a:endParaRPr lang="en-US" altLang="ja-JP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33612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 and LP-Doctor are based on Android, but conclusions apply to other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0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E57CE8-1C79-4C32-A4F3-31F79CCFE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8CC5C9-CC66-44B7-BB6B-5053899E7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F5B625-2318-485B-9181-9C3C80867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C4EE03-4635-436A-9D95-A35CFBF16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A35036-6AE7-4B24-9A50-E3A19E001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6E2842-BF4F-4131-AA4D-A7B3AADEB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285C2A-A4CB-4DD6-A74B-97EF88E17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9FA426-6E3B-4A39-994C-8505D8FCF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4080272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00B0F0"/>
                </a:solidFill>
              </a:rPr>
              <a:t>Measurement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https://thisisprable.files.wordpress.com/2014/05/tape-measur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5" b="31862"/>
          <a:stretch/>
        </p:blipFill>
        <p:spPr bwMode="auto">
          <a:xfrm>
            <a:off x="0" y="2724150"/>
            <a:ext cx="8323382" cy="178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914904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https://thisisprable.files.wordpress.com/2014/05/tape-measure1.jpg</a:t>
            </a:r>
          </a:p>
        </p:txBody>
      </p:sp>
    </p:spTree>
    <p:extLst>
      <p:ext uri="{BB962C8B-B14F-4D97-AF65-F5344CB8AC3E}">
        <p14:creationId xmlns:p14="http://schemas.microsoft.com/office/powerpoint/2010/main" val="42465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Measurement</a:t>
            </a:r>
            <a:endParaRPr lang="en-US" altLang="ja-JP" dirty="0" smtClean="0">
              <a:solidFill>
                <a:srgbClr val="00B0F0"/>
              </a:solidFill>
            </a:endParaRP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3883E1C-5C25-404A-B19E-FD1EF685A66B}" type="slidenum">
              <a:rPr lang="en-US" altLang="ja-JP">
                <a:solidFill>
                  <a:srgbClr val="898989"/>
                </a:solidFill>
              </a:rPr>
              <a:pPr eaLnBrk="1" hangingPunct="1"/>
              <a:t>8</a:t>
            </a:fld>
            <a:endParaRPr lang="en-US" altLang="ja-JP" dirty="0">
              <a:solidFill>
                <a:srgbClr val="89898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3436" y="1525937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&lt; </a:t>
            </a:r>
            <a:r>
              <a:rPr lang="en-US" sz="1200" b="1" i="1" dirty="0" smtClean="0">
                <a:solidFill>
                  <a:schemeClr val="bg1"/>
                </a:solidFill>
              </a:rPr>
              <a:t>x</a:t>
            </a:r>
            <a:r>
              <a:rPr lang="en-US" sz="1200" b="1" dirty="0" smtClean="0">
                <a:solidFill>
                  <a:schemeClr val="bg1"/>
                </a:solidFill>
              </a:rPr>
              <a:t>,</a:t>
            </a:r>
            <a:r>
              <a:rPr lang="en-US" sz="1200" b="1" i="1" dirty="0" smtClean="0">
                <a:solidFill>
                  <a:schemeClr val="bg1"/>
                </a:solidFill>
              </a:rPr>
              <a:t> y</a:t>
            </a:r>
            <a:r>
              <a:rPr lang="en-US" sz="1200" b="1" dirty="0" smtClean="0">
                <a:solidFill>
                  <a:schemeClr val="bg1"/>
                </a:solidFill>
              </a:rPr>
              <a:t>, </a:t>
            </a:r>
            <a:r>
              <a:rPr lang="en-US" sz="1200" b="1" i="1" dirty="0" smtClean="0">
                <a:solidFill>
                  <a:schemeClr val="bg1"/>
                </a:solidFill>
              </a:rPr>
              <a:t>e</a:t>
            </a:r>
            <a:r>
              <a:rPr lang="en-US" sz="1200" b="1" dirty="0" smtClean="0">
                <a:solidFill>
                  <a:schemeClr val="bg1"/>
                </a:solidFill>
              </a:rPr>
              <a:t>,</a:t>
            </a:r>
            <a:r>
              <a:rPr lang="en-US" sz="1200" b="1" i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t</a:t>
            </a:r>
            <a:r>
              <a:rPr lang="en-US" sz="1200" b="1" baseline="-25000" dirty="0" smtClean="0">
                <a:solidFill>
                  <a:schemeClr val="bg1"/>
                </a:solidFill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</a:rPr>
              <a:t>&gt;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318135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&lt; </a:t>
            </a:r>
            <a:r>
              <a:rPr lang="en-US" sz="1200" b="1" i="1" dirty="0" smtClean="0">
                <a:solidFill>
                  <a:schemeClr val="bg1"/>
                </a:solidFill>
              </a:rPr>
              <a:t>x</a:t>
            </a:r>
            <a:r>
              <a:rPr lang="en-US" sz="1200" b="1" dirty="0" smtClean="0">
                <a:solidFill>
                  <a:schemeClr val="bg1"/>
                </a:solidFill>
              </a:rPr>
              <a:t>,</a:t>
            </a:r>
            <a:r>
              <a:rPr lang="en-US" sz="1200" b="1" i="1" dirty="0" smtClean="0">
                <a:solidFill>
                  <a:schemeClr val="bg1"/>
                </a:solidFill>
              </a:rPr>
              <a:t> y</a:t>
            </a:r>
            <a:r>
              <a:rPr lang="en-US" sz="1200" b="1" dirty="0" smtClean="0">
                <a:solidFill>
                  <a:schemeClr val="bg1"/>
                </a:solidFill>
              </a:rPr>
              <a:t>, </a:t>
            </a:r>
            <a:r>
              <a:rPr lang="en-US" sz="1200" b="1" i="1" dirty="0" smtClean="0">
                <a:solidFill>
                  <a:schemeClr val="bg1"/>
                </a:solidFill>
              </a:rPr>
              <a:t>e</a:t>
            </a:r>
            <a:r>
              <a:rPr lang="en-US" sz="1200" b="1" dirty="0" smtClean="0">
                <a:solidFill>
                  <a:schemeClr val="bg1"/>
                </a:solidFill>
              </a:rPr>
              <a:t>,</a:t>
            </a:r>
            <a:r>
              <a:rPr lang="en-US" sz="1200" b="1" i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t</a:t>
            </a:r>
            <a:r>
              <a:rPr lang="en-US" sz="1200" b="1" baseline="-25000" dirty="0">
                <a:solidFill>
                  <a:schemeClr val="bg1"/>
                </a:solidFill>
              </a:rPr>
              <a:t>3</a:t>
            </a:r>
            <a:r>
              <a:rPr lang="en-US" sz="1200" b="1" dirty="0" smtClean="0">
                <a:solidFill>
                  <a:schemeClr val="bg1"/>
                </a:solidFill>
              </a:rPr>
              <a:t>&gt;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548637"/>
              </p:ext>
            </p:extLst>
          </p:nvPr>
        </p:nvGraphicFramePr>
        <p:xfrm>
          <a:off x="6220135" y="3551306"/>
          <a:ext cx="1428132" cy="1219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28132"/>
              </a:tblGrid>
              <a:tr h="24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&lt;app, x, y, e, t</a:t>
                      </a:r>
                      <a:r>
                        <a:rPr lang="en-US" sz="1400" b="0" baseline="-25000" dirty="0" smtClean="0"/>
                        <a:t>1</a:t>
                      </a:r>
                      <a:r>
                        <a:rPr lang="en-US" sz="1400" b="0" dirty="0" smtClean="0"/>
                        <a:t>&gt;</a:t>
                      </a:r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&lt;app, x, y, e, t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&gt;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&lt;app, x, y, e, t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dirty="0" smtClean="0"/>
                        <a:t>&gt;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en-US" sz="14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61502091"/>
              </p:ext>
            </p:extLst>
          </p:nvPr>
        </p:nvGraphicFramePr>
        <p:xfrm>
          <a:off x="201012" y="1123949"/>
          <a:ext cx="5056787" cy="299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ight Brace 15"/>
          <p:cNvSpPr/>
          <p:nvPr/>
        </p:nvSpPr>
        <p:spPr>
          <a:xfrm>
            <a:off x="5478785" y="1632380"/>
            <a:ext cx="228600" cy="1929969"/>
          </a:xfrm>
          <a:prstGeom prst="rightBrace">
            <a:avLst>
              <a:gd name="adj1" fmla="val 8333"/>
              <a:gd name="adj2" fmla="val 16707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>
          <a:xfrm rot="5400000">
            <a:off x="2019300" y="3072139"/>
            <a:ext cx="228600" cy="1524000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877697" y="1652269"/>
            <a:ext cx="292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Location-access pattern = F(app) </a:t>
            </a:r>
          </a:p>
          <a:p>
            <a:r>
              <a:rPr lang="en-US" sz="16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 offline analysis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2506" y="4044482"/>
            <a:ext cx="2542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App-usage pattern = F(user)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user-level collection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Left Arrow 33"/>
          <p:cNvSpPr/>
          <p:nvPr/>
        </p:nvSpPr>
        <p:spPr>
          <a:xfrm rot="10800000">
            <a:off x="3748215" y="4108269"/>
            <a:ext cx="1371600" cy="457200"/>
          </a:xfrm>
          <a:prstGeom prst="leftArrow">
            <a:avLst>
              <a:gd name="adj1" fmla="val 50000"/>
              <a:gd name="adj2" fmla="val 71622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Left Arrow 24"/>
          <p:cNvSpPr/>
          <p:nvPr/>
        </p:nvSpPr>
        <p:spPr>
          <a:xfrm rot="16200000">
            <a:off x="6575952" y="2472799"/>
            <a:ext cx="716498" cy="457200"/>
          </a:xfrm>
          <a:prstGeom prst="leftArrow">
            <a:avLst>
              <a:gd name="adj1" fmla="val 50000"/>
              <a:gd name="adj2" fmla="val 4819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72400" y="3686829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/>
                </a:solidFill>
              </a:rPr>
              <a:t>App–tagged location traces</a:t>
            </a:r>
            <a:endParaRPr lang="en-US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9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0E8BAD-E9B1-4C3A-B1FC-69D094840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5076F6-D0A6-4EAB-AFDD-6F3CDE7A7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2D8C16-3D99-4774-9C2F-1B5772644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3F72B0-1ACF-44BD-892D-2CB14AED7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1BDAA0-E23E-4DAB-B319-68B7683FB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4056B8-59C6-4031-8C10-E64D7D1C3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61359A-265D-41E4-9A6E-307E210A9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7AE37-9777-4817-912F-1377CAB7B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C8D08-93BA-4D9D-A30A-D70059F51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D86DB4-4156-4F1C-A603-F1617D6ED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141411-436E-4DDD-B530-86A1914F3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08DC3E-7B62-4C3D-B252-C886E586C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DB7139-F11E-4E7B-9414-33F309849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  <p:bldP spid="16" grpId="0" animBg="1"/>
      <p:bldP spid="33" grpId="0" animBg="1"/>
      <p:bldP spid="29" grpId="0"/>
      <p:bldP spid="35" grpId="0"/>
      <p:bldP spid="34" grpId="0" animBg="1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Location-Access </a:t>
            </a:r>
            <a:r>
              <a:rPr lang="en-US" dirty="0">
                <a:solidFill>
                  <a:srgbClr val="00B0F0"/>
                </a:solidFill>
              </a:rPr>
              <a:t>Patterns</a:t>
            </a:r>
            <a:endParaRPr lang="en-US" altLang="ja-JP" dirty="0" smtClean="0">
              <a:solidFill>
                <a:srgbClr val="00B0F0"/>
              </a:solidFill>
            </a:endParaRPr>
          </a:p>
        </p:txBody>
      </p:sp>
      <p:sp>
        <p:nvSpPr>
          <p:cNvPr id="154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2CC2463-D3FF-4E20-B1CE-0B10B7FD7A07}" type="slidenum">
              <a:rPr lang="en-US" altLang="ja-JP">
                <a:solidFill>
                  <a:srgbClr val="898989"/>
                </a:solidFill>
              </a:rPr>
              <a:pPr eaLnBrk="1" hangingPunct="1"/>
              <a:t>9</a:t>
            </a:fld>
            <a:endParaRPr lang="en-US" altLang="ja-JP">
              <a:solidFill>
                <a:srgbClr val="89898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338632"/>
              </p:ext>
            </p:extLst>
          </p:nvPr>
        </p:nvGraphicFramePr>
        <p:xfrm>
          <a:off x="228600" y="1733550"/>
          <a:ext cx="8763006" cy="1935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858"/>
                <a:gridCol w="1251858"/>
                <a:gridCol w="1251858"/>
                <a:gridCol w="1251858"/>
                <a:gridCol w="1251858"/>
                <a:gridCol w="1251858"/>
                <a:gridCol w="12518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 permissions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 apps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Foreground (%)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Cached</a:t>
                      </a:r>
                    </a:p>
                    <a:p>
                      <a:pPr algn="ctr"/>
                      <a:r>
                        <a:rPr lang="en-US" sz="1600" dirty="0" smtClean="0"/>
                        <a:t>(%)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Background (%)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r>
                        <a:rPr lang="en-US" sz="1600" baseline="0" dirty="0" smtClean="0"/>
                        <a:t>ne</a:t>
                      </a:r>
                    </a:p>
                    <a:p>
                      <a:pPr algn="ctr"/>
                      <a:r>
                        <a:rPr lang="en-US" sz="1600" dirty="0" smtClean="0"/>
                        <a:t>(%)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Coarse</a:t>
                      </a:r>
                      <a:r>
                        <a:rPr lang="en-US" sz="1600" baseline="0" dirty="0" smtClean="0"/>
                        <a:t> Granularity enough (%)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Coarse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Fine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401955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Apps abuse the location permissions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Minority </a:t>
            </a:r>
            <a:r>
              <a:rPr lang="en-US" altLang="ja-JP" dirty="0"/>
              <a:t>of the apps continuously access </a:t>
            </a:r>
            <a:r>
              <a:rPr lang="en-US" altLang="ja-JP" dirty="0" smtClean="0"/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Focus on foreground location access</a:t>
            </a:r>
            <a:endParaRPr lang="en-US" altLang="ja-JP" dirty="0"/>
          </a:p>
        </p:txBody>
      </p:sp>
      <p:sp>
        <p:nvSpPr>
          <p:cNvPr id="4" name="Rectangle 3"/>
          <p:cNvSpPr/>
          <p:nvPr/>
        </p:nvSpPr>
        <p:spPr>
          <a:xfrm>
            <a:off x="2743200" y="1733550"/>
            <a:ext cx="1219200" cy="1905000"/>
          </a:xfrm>
          <a:prstGeom prst="rect">
            <a:avLst/>
          </a:prstGeom>
          <a:noFill/>
          <a:ln w="12700"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1733550"/>
            <a:ext cx="1219200" cy="1905000"/>
          </a:xfrm>
          <a:prstGeom prst="rect">
            <a:avLst/>
          </a:prstGeom>
          <a:noFill/>
          <a:ln w="12700"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2256" y="1730410"/>
            <a:ext cx="1219200" cy="1905000"/>
          </a:xfrm>
          <a:prstGeom prst="rect">
            <a:avLst/>
          </a:prstGeom>
          <a:noFill/>
          <a:ln w="12700"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3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13714</TotalTime>
  <Words>1699</Words>
  <Application>Microsoft Office PowerPoint</Application>
  <PresentationFormat>On-screen Show (16:9)</PresentationFormat>
  <Paragraphs>430</Paragraphs>
  <Slides>34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Anatomization and Protection of Mobile Apps’ Location Privacy Threats</vt:lpstr>
      <vt:lpstr>Apps’ Location Privacy</vt:lpstr>
      <vt:lpstr>Apps’ Location Privacy</vt:lpstr>
      <vt:lpstr>Mobile OS Location Controls</vt:lpstr>
      <vt:lpstr>Apps’ Location Privacy</vt:lpstr>
      <vt:lpstr>This Talk</vt:lpstr>
      <vt:lpstr>PowerPoint Presentation</vt:lpstr>
      <vt:lpstr>Measurement</vt:lpstr>
      <vt:lpstr>Location-Access Patterns</vt:lpstr>
      <vt:lpstr>App-Usage Patterns</vt:lpstr>
      <vt:lpstr>Location-Access Model</vt:lpstr>
      <vt:lpstr>PowerPoint Presentation</vt:lpstr>
      <vt:lpstr>Location Privacy Metrics</vt:lpstr>
      <vt:lpstr>Location Privacy Metrics</vt:lpstr>
      <vt:lpstr>Threat Anatomy</vt:lpstr>
      <vt:lpstr>Threat Anatomy</vt:lpstr>
      <vt:lpstr>Threat Anatomy</vt:lpstr>
      <vt:lpstr>Threat Anatomy</vt:lpstr>
      <vt:lpstr>Are OS-Controls Effective?</vt:lpstr>
      <vt:lpstr>PowerPoint Presentation</vt:lpstr>
      <vt:lpstr>LP-Doctor: WHY?</vt:lpstr>
      <vt:lpstr>Threat Model</vt:lpstr>
      <vt:lpstr>LP-Doctor</vt:lpstr>
      <vt:lpstr>LP-Doctor</vt:lpstr>
      <vt:lpstr>LP-Doctor</vt:lpstr>
      <vt:lpstr>LP-Doctor</vt:lpstr>
      <vt:lpstr>LP-Doctor</vt:lpstr>
      <vt:lpstr>LP-Doctor</vt:lpstr>
      <vt:lpstr>User Study</vt:lpstr>
      <vt:lpstr>User Study</vt:lpstr>
      <vt:lpstr>User Study</vt:lpstr>
      <vt:lpstr>User Study</vt:lpstr>
      <vt:lpstr>Conclusion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Evaluation of Mobile Location Privacy Threats and Controls</dc:title>
  <dc:creator>kmfawaz</dc:creator>
  <cp:lastModifiedBy>kmf04</cp:lastModifiedBy>
  <cp:revision>496</cp:revision>
  <dcterms:created xsi:type="dcterms:W3CDTF">2006-08-16T00:00:00Z</dcterms:created>
  <dcterms:modified xsi:type="dcterms:W3CDTF">2015-08-15T00:33:26Z</dcterms:modified>
</cp:coreProperties>
</file>