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359" r:id="rId6"/>
    <p:sldId id="363" r:id="rId7"/>
    <p:sldId id="430" r:id="rId8"/>
    <p:sldId id="325" r:id="rId9"/>
    <p:sldId id="368" r:id="rId10"/>
    <p:sldId id="408" r:id="rId11"/>
    <p:sldId id="371" r:id="rId12"/>
    <p:sldId id="428" r:id="rId13"/>
    <p:sldId id="434" r:id="rId14"/>
    <p:sldId id="423" r:id="rId15"/>
    <p:sldId id="379" r:id="rId16"/>
    <p:sldId id="378" r:id="rId17"/>
    <p:sldId id="402" r:id="rId18"/>
    <p:sldId id="429" r:id="rId19"/>
    <p:sldId id="425" r:id="rId20"/>
    <p:sldId id="414" r:id="rId21"/>
    <p:sldId id="435" r:id="rId22"/>
    <p:sldId id="431" r:id="rId23"/>
    <p:sldId id="432" r:id="rId24"/>
    <p:sldId id="436" r:id="rId25"/>
    <p:sldId id="433" r:id="rId26"/>
    <p:sldId id="381" r:id="rId27"/>
    <p:sldId id="386" r:id="rId28"/>
    <p:sldId id="387" r:id="rId29"/>
    <p:sldId id="388" r:id="rId30"/>
    <p:sldId id="389" r:id="rId31"/>
    <p:sldId id="417" r:id="rId32"/>
    <p:sldId id="426" r:id="rId33"/>
    <p:sldId id="427" r:id="rId34"/>
    <p:sldId id="396" r:id="rId35"/>
    <p:sldId id="380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59" autoAdjust="0"/>
    <p:restoredTop sz="85662" autoAdjust="0"/>
  </p:normalViewPr>
  <p:slideViewPr>
    <p:cSldViewPr>
      <p:cViewPr varScale="1">
        <p:scale>
          <a:sx n="75" d="100"/>
          <a:sy n="75" d="100"/>
        </p:scale>
        <p:origin x="706" y="58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Privacy-oriented</c:v>
                </c:pt>
                <c:pt idx="1">
                  <c:v>Service-oriented</c:v>
                </c:pt>
                <c:pt idx="2">
                  <c:v>All respondents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0.26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6-4C56-A9EE-1354A2DDF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12934896"/>
        <c:axId val="-2012920816"/>
      </c:barChart>
      <c:catAx>
        <c:axId val="-2012934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2920816"/>
        <c:crosses val="autoZero"/>
        <c:auto val="1"/>
        <c:lblAlgn val="ctr"/>
        <c:lblOffset val="100"/>
        <c:noMultiLvlLbl val="0"/>
      </c:catAx>
      <c:valAx>
        <c:axId val="-2012920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1293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LiveLab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rating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0.7</c:v>
                </c:pt>
                <c:pt idx="2">
                  <c:v>0.9</c:v>
                </c:pt>
                <c:pt idx="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7E-4A1C-B15D-488217A9A7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rating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20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0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0.625</c:v>
                </c:pt>
                <c:pt idx="5">
                  <c:v>0.65</c:v>
                </c:pt>
                <c:pt idx="6">
                  <c:v>0.7</c:v>
                </c:pt>
                <c:pt idx="7">
                  <c:v>0.75</c:v>
                </c:pt>
                <c:pt idx="8">
                  <c:v>0.8</c:v>
                </c:pt>
                <c:pt idx="9">
                  <c:v>0.82</c:v>
                </c:pt>
                <c:pt idx="10">
                  <c:v>0.83</c:v>
                </c:pt>
                <c:pt idx="11">
                  <c:v>0.84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0.9</c:v>
                </c:pt>
                <c:pt idx="2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7E-4A1C-B15D-488217A9A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223824"/>
        <c:axId val="2121229680"/>
      </c:scatterChart>
      <c:valAx>
        <c:axId val="2121223824"/>
        <c:scaling>
          <c:orientation val="minMax"/>
          <c:max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(sec/day)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29680"/>
        <c:crosses val="autoZero"/>
        <c:crossBetween val="midCat"/>
      </c:valAx>
      <c:valAx>
        <c:axId val="2121229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23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60103315111096"/>
          <c:y val="0.478707618791962"/>
          <c:w val="0.39769221124429499"/>
          <c:h val="0.16700596239901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PhoneLab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rating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Sheet1!$A$2:$A$105</c:f>
              <c:numCache>
                <c:formatCode>General</c:formatCode>
                <c:ptCount val="10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  <c:pt idx="83">
                  <c:v>80</c:v>
                </c:pt>
                <c:pt idx="84">
                  <c:v>81</c:v>
                </c:pt>
                <c:pt idx="85">
                  <c:v>82</c:v>
                </c:pt>
                <c:pt idx="86">
                  <c:v>83</c:v>
                </c:pt>
                <c:pt idx="87">
                  <c:v>84</c:v>
                </c:pt>
                <c:pt idx="88">
                  <c:v>85</c:v>
                </c:pt>
                <c:pt idx="89">
                  <c:v>86</c:v>
                </c:pt>
                <c:pt idx="90">
                  <c:v>87</c:v>
                </c:pt>
                <c:pt idx="91">
                  <c:v>88</c:v>
                </c:pt>
                <c:pt idx="92">
                  <c:v>89</c:v>
                </c:pt>
                <c:pt idx="93">
                  <c:v>90</c:v>
                </c:pt>
                <c:pt idx="94">
                  <c:v>91</c:v>
                </c:pt>
                <c:pt idx="95">
                  <c:v>92</c:v>
                </c:pt>
                <c:pt idx="96">
                  <c:v>93</c:v>
                </c:pt>
                <c:pt idx="97">
                  <c:v>94</c:v>
                </c:pt>
                <c:pt idx="98">
                  <c:v>95</c:v>
                </c:pt>
                <c:pt idx="99">
                  <c:v>96</c:v>
                </c:pt>
                <c:pt idx="100">
                  <c:v>97</c:v>
                </c:pt>
                <c:pt idx="101">
                  <c:v>98</c:v>
                </c:pt>
                <c:pt idx="102">
                  <c:v>99</c:v>
                </c:pt>
                <c:pt idx="103">
                  <c:v>100</c:v>
                </c:pt>
              </c:numCache>
            </c:numRef>
          </c:xVal>
          <c:yVal>
            <c:numRef>
              <c:f>Sheet1!$B$2:$B$105</c:f>
              <c:numCache>
                <c:formatCode>General</c:formatCode>
                <c:ptCount val="104"/>
                <c:pt idx="0">
                  <c:v>0</c:v>
                </c:pt>
                <c:pt idx="1">
                  <c:v>0.5</c:v>
                </c:pt>
                <c:pt idx="2">
                  <c:v>0.7</c:v>
                </c:pt>
                <c:pt idx="3">
                  <c:v>0.8</c:v>
                </c:pt>
                <c:pt idx="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24-417A-B210-B7A34A45FB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rating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Sheet1!$A$2:$A$105</c:f>
              <c:numCache>
                <c:formatCode>General</c:formatCode>
                <c:ptCount val="10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0">
                  <c:v>37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41</c:v>
                </c:pt>
                <c:pt idx="45">
                  <c:v>42</c:v>
                </c:pt>
                <c:pt idx="46">
                  <c:v>43</c:v>
                </c:pt>
                <c:pt idx="47">
                  <c:v>44</c:v>
                </c:pt>
                <c:pt idx="48">
                  <c:v>45</c:v>
                </c:pt>
                <c:pt idx="49">
                  <c:v>46</c:v>
                </c:pt>
                <c:pt idx="50">
                  <c:v>47</c:v>
                </c:pt>
                <c:pt idx="51">
                  <c:v>48</c:v>
                </c:pt>
                <c:pt idx="52">
                  <c:v>49</c:v>
                </c:pt>
                <c:pt idx="53">
                  <c:v>50</c:v>
                </c:pt>
                <c:pt idx="54">
                  <c:v>51</c:v>
                </c:pt>
                <c:pt idx="55">
                  <c:v>52</c:v>
                </c:pt>
                <c:pt idx="56">
                  <c:v>53</c:v>
                </c:pt>
                <c:pt idx="57">
                  <c:v>54</c:v>
                </c:pt>
                <c:pt idx="58">
                  <c:v>55</c:v>
                </c:pt>
                <c:pt idx="59">
                  <c:v>56</c:v>
                </c:pt>
                <c:pt idx="60">
                  <c:v>57</c:v>
                </c:pt>
                <c:pt idx="61">
                  <c:v>58</c:v>
                </c:pt>
                <c:pt idx="62">
                  <c:v>59</c:v>
                </c:pt>
                <c:pt idx="63">
                  <c:v>60</c:v>
                </c:pt>
                <c:pt idx="64">
                  <c:v>61</c:v>
                </c:pt>
                <c:pt idx="65">
                  <c:v>62</c:v>
                </c:pt>
                <c:pt idx="66">
                  <c:v>63</c:v>
                </c:pt>
                <c:pt idx="67">
                  <c:v>64</c:v>
                </c:pt>
                <c:pt idx="68">
                  <c:v>65</c:v>
                </c:pt>
                <c:pt idx="69">
                  <c:v>66</c:v>
                </c:pt>
                <c:pt idx="70">
                  <c:v>67</c:v>
                </c:pt>
                <c:pt idx="71">
                  <c:v>68</c:v>
                </c:pt>
                <c:pt idx="72">
                  <c:v>69</c:v>
                </c:pt>
                <c:pt idx="73">
                  <c:v>70</c:v>
                </c:pt>
                <c:pt idx="74">
                  <c:v>71</c:v>
                </c:pt>
                <c:pt idx="75">
                  <c:v>72</c:v>
                </c:pt>
                <c:pt idx="76">
                  <c:v>73</c:v>
                </c:pt>
                <c:pt idx="77">
                  <c:v>74</c:v>
                </c:pt>
                <c:pt idx="78">
                  <c:v>75</c:v>
                </c:pt>
                <c:pt idx="79">
                  <c:v>76</c:v>
                </c:pt>
                <c:pt idx="80">
                  <c:v>77</c:v>
                </c:pt>
                <c:pt idx="81">
                  <c:v>78</c:v>
                </c:pt>
                <c:pt idx="82">
                  <c:v>79</c:v>
                </c:pt>
                <c:pt idx="83">
                  <c:v>80</c:v>
                </c:pt>
                <c:pt idx="84">
                  <c:v>81</c:v>
                </c:pt>
                <c:pt idx="85">
                  <c:v>82</c:v>
                </c:pt>
                <c:pt idx="86">
                  <c:v>83</c:v>
                </c:pt>
                <c:pt idx="87">
                  <c:v>84</c:v>
                </c:pt>
                <c:pt idx="88">
                  <c:v>85</c:v>
                </c:pt>
                <c:pt idx="89">
                  <c:v>86</c:v>
                </c:pt>
                <c:pt idx="90">
                  <c:v>87</c:v>
                </c:pt>
                <c:pt idx="91">
                  <c:v>88</c:v>
                </c:pt>
                <c:pt idx="92">
                  <c:v>89</c:v>
                </c:pt>
                <c:pt idx="93">
                  <c:v>90</c:v>
                </c:pt>
                <c:pt idx="94">
                  <c:v>91</c:v>
                </c:pt>
                <c:pt idx="95">
                  <c:v>92</c:v>
                </c:pt>
                <c:pt idx="96">
                  <c:v>93</c:v>
                </c:pt>
                <c:pt idx="97">
                  <c:v>94</c:v>
                </c:pt>
                <c:pt idx="98">
                  <c:v>95</c:v>
                </c:pt>
                <c:pt idx="99">
                  <c:v>96</c:v>
                </c:pt>
                <c:pt idx="100">
                  <c:v>97</c:v>
                </c:pt>
                <c:pt idx="101">
                  <c:v>98</c:v>
                </c:pt>
                <c:pt idx="102">
                  <c:v>99</c:v>
                </c:pt>
                <c:pt idx="103">
                  <c:v>100</c:v>
                </c:pt>
              </c:numCache>
            </c:numRef>
          </c:xVal>
          <c:yVal>
            <c:numRef>
              <c:f>Sheet1!$C$2:$C$105</c:f>
              <c:numCache>
                <c:formatCode>General</c:formatCode>
                <c:ptCount val="104"/>
                <c:pt idx="0">
                  <c:v>0</c:v>
                </c:pt>
                <c:pt idx="1">
                  <c:v>3.5000000000000003E-2</c:v>
                </c:pt>
                <c:pt idx="2">
                  <c:v>7.0000000000000007E-2</c:v>
                </c:pt>
                <c:pt idx="3">
                  <c:v>0.105</c:v>
                </c:pt>
                <c:pt idx="4">
                  <c:v>0.14000000000000001</c:v>
                </c:pt>
                <c:pt idx="5">
                  <c:v>0.17499999999999999</c:v>
                </c:pt>
                <c:pt idx="6">
                  <c:v>0.21</c:v>
                </c:pt>
                <c:pt idx="7">
                  <c:v>0.245</c:v>
                </c:pt>
                <c:pt idx="8">
                  <c:v>0.28000000000000003</c:v>
                </c:pt>
                <c:pt idx="9">
                  <c:v>0.315</c:v>
                </c:pt>
                <c:pt idx="10">
                  <c:v>0.35</c:v>
                </c:pt>
                <c:pt idx="11">
                  <c:v>0.38500000000000001</c:v>
                </c:pt>
                <c:pt idx="12">
                  <c:v>0.42</c:v>
                </c:pt>
                <c:pt idx="13">
                  <c:v>0.42</c:v>
                </c:pt>
                <c:pt idx="14">
                  <c:v>0.42</c:v>
                </c:pt>
                <c:pt idx="15">
                  <c:v>0.42</c:v>
                </c:pt>
                <c:pt idx="16">
                  <c:v>0.42</c:v>
                </c:pt>
                <c:pt idx="17">
                  <c:v>0.42</c:v>
                </c:pt>
                <c:pt idx="18">
                  <c:v>0.42</c:v>
                </c:pt>
                <c:pt idx="19">
                  <c:v>0.42</c:v>
                </c:pt>
                <c:pt idx="20">
                  <c:v>0.42</c:v>
                </c:pt>
                <c:pt idx="21">
                  <c:v>0.42</c:v>
                </c:pt>
                <c:pt idx="22">
                  <c:v>0.42</c:v>
                </c:pt>
                <c:pt idx="23">
                  <c:v>0.45</c:v>
                </c:pt>
                <c:pt idx="24">
                  <c:v>0.46</c:v>
                </c:pt>
                <c:pt idx="25">
                  <c:v>0.47</c:v>
                </c:pt>
                <c:pt idx="26">
                  <c:v>0.48</c:v>
                </c:pt>
                <c:pt idx="27">
                  <c:v>0.49</c:v>
                </c:pt>
                <c:pt idx="28">
                  <c:v>0.5</c:v>
                </c:pt>
                <c:pt idx="29">
                  <c:v>0.51</c:v>
                </c:pt>
                <c:pt idx="30">
                  <c:v>0.52</c:v>
                </c:pt>
                <c:pt idx="31">
                  <c:v>0.53</c:v>
                </c:pt>
                <c:pt idx="32">
                  <c:v>0.6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0.76</c:v>
                </c:pt>
                <c:pt idx="40">
                  <c:v>0.77</c:v>
                </c:pt>
                <c:pt idx="41">
                  <c:v>0.78</c:v>
                </c:pt>
                <c:pt idx="42">
                  <c:v>0.79</c:v>
                </c:pt>
                <c:pt idx="43">
                  <c:v>0.8</c:v>
                </c:pt>
                <c:pt idx="44">
                  <c:v>0.81</c:v>
                </c:pt>
                <c:pt idx="45">
                  <c:v>0.82</c:v>
                </c:pt>
                <c:pt idx="46">
                  <c:v>0.83</c:v>
                </c:pt>
                <c:pt idx="47">
                  <c:v>0.84</c:v>
                </c:pt>
                <c:pt idx="48">
                  <c:v>0.85</c:v>
                </c:pt>
                <c:pt idx="49">
                  <c:v>0.86</c:v>
                </c:pt>
                <c:pt idx="50">
                  <c:v>0.87</c:v>
                </c:pt>
                <c:pt idx="51">
                  <c:v>0.88</c:v>
                </c:pt>
                <c:pt idx="52">
                  <c:v>0.89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0.95</c:v>
                </c:pt>
                <c:pt idx="71">
                  <c:v>0.95</c:v>
                </c:pt>
                <c:pt idx="72">
                  <c:v>0.95</c:v>
                </c:pt>
                <c:pt idx="73">
                  <c:v>0.95</c:v>
                </c:pt>
                <c:pt idx="74">
                  <c:v>0.95</c:v>
                </c:pt>
                <c:pt idx="75">
                  <c:v>0.95</c:v>
                </c:pt>
                <c:pt idx="76">
                  <c:v>0.95</c:v>
                </c:pt>
                <c:pt idx="77">
                  <c:v>0.95</c:v>
                </c:pt>
                <c:pt idx="78">
                  <c:v>0.95</c:v>
                </c:pt>
                <c:pt idx="79">
                  <c:v>0.95</c:v>
                </c:pt>
                <c:pt idx="80">
                  <c:v>0.95</c:v>
                </c:pt>
                <c:pt idx="81">
                  <c:v>0.95</c:v>
                </c:pt>
                <c:pt idx="82">
                  <c:v>0.95</c:v>
                </c:pt>
                <c:pt idx="83">
                  <c:v>0.95</c:v>
                </c:pt>
                <c:pt idx="84">
                  <c:v>0.95</c:v>
                </c:pt>
                <c:pt idx="85">
                  <c:v>0.95</c:v>
                </c:pt>
                <c:pt idx="86">
                  <c:v>0.95</c:v>
                </c:pt>
                <c:pt idx="87">
                  <c:v>0.95</c:v>
                </c:pt>
                <c:pt idx="88">
                  <c:v>0.95</c:v>
                </c:pt>
                <c:pt idx="89">
                  <c:v>0.95</c:v>
                </c:pt>
                <c:pt idx="90">
                  <c:v>0.95</c:v>
                </c:pt>
                <c:pt idx="91">
                  <c:v>0.95</c:v>
                </c:pt>
                <c:pt idx="92">
                  <c:v>0.95</c:v>
                </c:pt>
                <c:pt idx="93">
                  <c:v>0.95</c:v>
                </c:pt>
                <c:pt idx="94">
                  <c:v>0.95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24-417A-B210-B7A34A45F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174992"/>
        <c:axId val="2121180848"/>
      </c:scatterChart>
      <c:valAx>
        <c:axId val="2121174992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(sec/day)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180848"/>
        <c:crosses val="autoZero"/>
        <c:crossBetween val="midCat"/>
      </c:valAx>
      <c:valAx>
        <c:axId val="2121180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17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233988665429601"/>
          <c:y val="0.49754288731318602"/>
          <c:w val="0.37221450423792601"/>
          <c:h val="0.1811611720579530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8996417311401"/>
          <c:y val="9.5806451612903201E-2"/>
          <c:w val="0.83187061897441095"/>
          <c:h val="0.64315592495382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Inter-scan interval: 5 sec.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rgbClr val="614767"/>
                </a:solidFill>
                <a:round/>
              </a:ln>
              <a:effectLst/>
            </c:spPr>
          </c:errBars>
          <c:cat>
            <c:strRef>
              <c:f>Sheet1!$A$2:$A$7</c:f>
              <c:strCache>
                <c:ptCount val="6"/>
                <c:pt idx="0">
                  <c:v>base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E-46A6-BAD5-4769CFEB7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1077136"/>
        <c:axId val="2121083088"/>
      </c:barChart>
      <c:catAx>
        <c:axId val="212107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Scanning Interval (sec)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83088"/>
        <c:crosses val="autoZero"/>
        <c:auto val="1"/>
        <c:lblAlgn val="ctr"/>
        <c:lblOffset val="100"/>
        <c:noMultiLvlLbl val="0"/>
      </c:catAx>
      <c:valAx>
        <c:axId val="21210830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Battery Loss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7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966727490545499"/>
          <c:y val="0.12345679012345701"/>
          <c:w val="0.55987400067649096"/>
          <c:h val="0.146272965879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8996417311401"/>
          <c:y val="9.5806451612903201E-2"/>
          <c:w val="0.83187061897441095"/>
          <c:h val="0.64315592495382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Inter-scan interval: 30 sec.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rgbClr val="614767"/>
                </a:solidFill>
                <a:round/>
              </a:ln>
              <a:effectLst/>
            </c:spPr>
          </c:errBars>
          <c:cat>
            <c:strRef>
              <c:f>Sheet1!$A$2:$A$9</c:f>
              <c:strCache>
                <c:ptCount val="8"/>
                <c:pt idx="0">
                  <c:v>base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1-455D-9E45-C864C60BF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796928"/>
        <c:axId val="-2138814672"/>
      </c:barChart>
      <c:catAx>
        <c:axId val="-2138796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Scanning Interval (sec)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814672"/>
        <c:crosses val="autoZero"/>
        <c:auto val="1"/>
        <c:lblAlgn val="ctr"/>
        <c:lblOffset val="100"/>
        <c:noMultiLvlLbl val="0"/>
      </c:catAx>
      <c:valAx>
        <c:axId val="-213881467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Battery Loss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79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7094922582477"/>
          <c:y val="6.7901234567901203E-2"/>
          <c:w val="0.62977300588743501"/>
          <c:h val="0.15993146689997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Walmart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F-4861-982E-88F2652481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satisfaction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40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F-4861-982E-88F2652481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Fully 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</c:v>
                </c:pt>
                <c:pt idx="1">
                  <c:v>60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F-4861-982E-88F265248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2686976"/>
        <c:axId val="-2010189536"/>
      </c:barChart>
      <c:catAx>
        <c:axId val="20826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0189536"/>
        <c:crosses val="autoZero"/>
        <c:auto val="1"/>
        <c:lblAlgn val="ctr"/>
        <c:lblOffset val="100"/>
        <c:noMultiLvlLbl val="0"/>
      </c:catAx>
      <c:valAx>
        <c:axId val="-20101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respondents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6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Nordstrom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D-4B5A-9AE8-3C6D89084A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satisfaction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D-4B5A-9AE8-3C6D89084A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Fully 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Privacy Oriented</c:v>
                </c:pt>
                <c:pt idx="1">
                  <c:v>Neutral</c:v>
                </c:pt>
                <c:pt idx="2">
                  <c:v>Service Oriented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D-4B5A-9AE8-3C6D89084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0799072"/>
        <c:axId val="2124165584"/>
      </c:barChart>
      <c:catAx>
        <c:axId val="-20107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165584"/>
        <c:crosses val="autoZero"/>
        <c:auto val="1"/>
        <c:lblAlgn val="ctr"/>
        <c:lblOffset val="100"/>
        <c:noMultiLvlLbl val="0"/>
      </c:catAx>
      <c:valAx>
        <c:axId val="212416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respondents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079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NCSU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service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Sheet1!$B$2:$B$102</c:f>
              <c:numCache>
                <c:formatCode>General</c:formatCode>
                <c:ptCount val="101"/>
                <c:pt idx="0">
                  <c:v>0.22222222222222199</c:v>
                </c:pt>
                <c:pt idx="1">
                  <c:v>0.22972222222222199</c:v>
                </c:pt>
                <c:pt idx="2">
                  <c:v>0.237222222222222</c:v>
                </c:pt>
                <c:pt idx="3">
                  <c:v>0.24472222222222201</c:v>
                </c:pt>
                <c:pt idx="4">
                  <c:v>0.27777777777777801</c:v>
                </c:pt>
                <c:pt idx="5">
                  <c:v>0.329166666666667</c:v>
                </c:pt>
                <c:pt idx="6">
                  <c:v>0.37777777777777799</c:v>
                </c:pt>
                <c:pt idx="7">
                  <c:v>0.49166666666666697</c:v>
                </c:pt>
                <c:pt idx="8">
                  <c:v>0.54111111111111099</c:v>
                </c:pt>
                <c:pt idx="9">
                  <c:v>0.57999999999999996</c:v>
                </c:pt>
                <c:pt idx="10">
                  <c:v>0.66666666666666696</c:v>
                </c:pt>
                <c:pt idx="11">
                  <c:v>0.69166666666666698</c:v>
                </c:pt>
                <c:pt idx="12">
                  <c:v>0.71222222222222198</c:v>
                </c:pt>
                <c:pt idx="13">
                  <c:v>0.73777777777777798</c:v>
                </c:pt>
                <c:pt idx="14">
                  <c:v>0.76888888888888896</c:v>
                </c:pt>
                <c:pt idx="15">
                  <c:v>0.78611111111111098</c:v>
                </c:pt>
                <c:pt idx="16">
                  <c:v>0.79777777777777803</c:v>
                </c:pt>
                <c:pt idx="17">
                  <c:v>0.81388888888888899</c:v>
                </c:pt>
                <c:pt idx="18">
                  <c:v>0.83888888888888902</c:v>
                </c:pt>
                <c:pt idx="19">
                  <c:v>0.86388888888888904</c:v>
                </c:pt>
                <c:pt idx="20">
                  <c:v>0.88888888888888895</c:v>
                </c:pt>
                <c:pt idx="21">
                  <c:v>0.89305555555555605</c:v>
                </c:pt>
                <c:pt idx="22">
                  <c:v>0.89722222222222203</c:v>
                </c:pt>
                <c:pt idx="23">
                  <c:v>0.90138888888888902</c:v>
                </c:pt>
                <c:pt idx="24">
                  <c:v>0.905555555555556</c:v>
                </c:pt>
                <c:pt idx="25">
                  <c:v>0.90972222222222199</c:v>
                </c:pt>
                <c:pt idx="26">
                  <c:v>0.91388888888888897</c:v>
                </c:pt>
                <c:pt idx="27">
                  <c:v>0.91805555555555596</c:v>
                </c:pt>
                <c:pt idx="28">
                  <c:v>0.92222222222222205</c:v>
                </c:pt>
                <c:pt idx="29">
                  <c:v>0.92638888888888904</c:v>
                </c:pt>
                <c:pt idx="30">
                  <c:v>0.93055555555555602</c:v>
                </c:pt>
                <c:pt idx="31">
                  <c:v>0.93472222222222201</c:v>
                </c:pt>
                <c:pt idx="32">
                  <c:v>0.93888888888888899</c:v>
                </c:pt>
                <c:pt idx="33">
                  <c:v>0.94305555555555598</c:v>
                </c:pt>
                <c:pt idx="34">
                  <c:v>0.94499999999999995</c:v>
                </c:pt>
                <c:pt idx="35">
                  <c:v>0.94583333333333297</c:v>
                </c:pt>
                <c:pt idx="36">
                  <c:v>0.94666666666666699</c:v>
                </c:pt>
                <c:pt idx="37">
                  <c:v>0.94750000000000001</c:v>
                </c:pt>
                <c:pt idx="38">
                  <c:v>0.94833333333333303</c:v>
                </c:pt>
                <c:pt idx="39">
                  <c:v>0.94916666666666705</c:v>
                </c:pt>
                <c:pt idx="40">
                  <c:v>0.95</c:v>
                </c:pt>
                <c:pt idx="41">
                  <c:v>0.95083333333333298</c:v>
                </c:pt>
                <c:pt idx="42">
                  <c:v>0.95166666666666699</c:v>
                </c:pt>
                <c:pt idx="43">
                  <c:v>0.95250000000000001</c:v>
                </c:pt>
                <c:pt idx="44">
                  <c:v>0.95333333333333303</c:v>
                </c:pt>
                <c:pt idx="45">
                  <c:v>0.95416666666666705</c:v>
                </c:pt>
                <c:pt idx="46">
                  <c:v>0.95499999999999996</c:v>
                </c:pt>
                <c:pt idx="47">
                  <c:v>0.95583333333333298</c:v>
                </c:pt>
                <c:pt idx="48">
                  <c:v>0.956666666666667</c:v>
                </c:pt>
                <c:pt idx="49">
                  <c:v>0.95750000000000002</c:v>
                </c:pt>
                <c:pt idx="50">
                  <c:v>0.95833333333333304</c:v>
                </c:pt>
                <c:pt idx="51">
                  <c:v>0.95916666666666694</c:v>
                </c:pt>
                <c:pt idx="52">
                  <c:v>0.96</c:v>
                </c:pt>
                <c:pt idx="53">
                  <c:v>0.96083333333333298</c:v>
                </c:pt>
                <c:pt idx="54">
                  <c:v>0.961666666666667</c:v>
                </c:pt>
                <c:pt idx="55">
                  <c:v>0.96250000000000002</c:v>
                </c:pt>
                <c:pt idx="56">
                  <c:v>0.96333333333333304</c:v>
                </c:pt>
                <c:pt idx="57">
                  <c:v>0.96416666666666695</c:v>
                </c:pt>
                <c:pt idx="58">
                  <c:v>0.96499999999999997</c:v>
                </c:pt>
                <c:pt idx="59">
                  <c:v>0.96583333333333299</c:v>
                </c:pt>
                <c:pt idx="60">
                  <c:v>0.96666666666666701</c:v>
                </c:pt>
                <c:pt idx="61">
                  <c:v>0.96750000000000003</c:v>
                </c:pt>
                <c:pt idx="62">
                  <c:v>0.96833333333333305</c:v>
                </c:pt>
                <c:pt idx="63">
                  <c:v>0.96916666666666695</c:v>
                </c:pt>
                <c:pt idx="64">
                  <c:v>0.97</c:v>
                </c:pt>
                <c:pt idx="65">
                  <c:v>0.97083333333333299</c:v>
                </c:pt>
                <c:pt idx="66">
                  <c:v>0.97166666666666701</c:v>
                </c:pt>
                <c:pt idx="67">
                  <c:v>0.97250000000000003</c:v>
                </c:pt>
                <c:pt idx="68">
                  <c:v>0.97333333333333305</c:v>
                </c:pt>
                <c:pt idx="69">
                  <c:v>0.97416666666666696</c:v>
                </c:pt>
                <c:pt idx="70">
                  <c:v>0.97499999999999998</c:v>
                </c:pt>
                <c:pt idx="71">
                  <c:v>0.975833333333333</c:v>
                </c:pt>
                <c:pt idx="72">
                  <c:v>0.97666666666666702</c:v>
                </c:pt>
                <c:pt idx="73">
                  <c:v>0.97750000000000004</c:v>
                </c:pt>
                <c:pt idx="74">
                  <c:v>0.97833333333333306</c:v>
                </c:pt>
                <c:pt idx="75">
                  <c:v>0.97916666666666696</c:v>
                </c:pt>
                <c:pt idx="76">
                  <c:v>0.98</c:v>
                </c:pt>
                <c:pt idx="77">
                  <c:v>0.980833333333333</c:v>
                </c:pt>
                <c:pt idx="78">
                  <c:v>0.98166666666666702</c:v>
                </c:pt>
                <c:pt idx="79">
                  <c:v>0.98250000000000004</c:v>
                </c:pt>
                <c:pt idx="80">
                  <c:v>0.98333333333333295</c:v>
                </c:pt>
                <c:pt idx="81">
                  <c:v>0.98416666666666697</c:v>
                </c:pt>
                <c:pt idx="82">
                  <c:v>0.98499999999999999</c:v>
                </c:pt>
                <c:pt idx="83">
                  <c:v>0.98583333333333301</c:v>
                </c:pt>
                <c:pt idx="84">
                  <c:v>0.98666666666666702</c:v>
                </c:pt>
                <c:pt idx="85">
                  <c:v>0.98750000000000004</c:v>
                </c:pt>
                <c:pt idx="86">
                  <c:v>0.98833333333333295</c:v>
                </c:pt>
                <c:pt idx="87">
                  <c:v>0.98916666666666697</c:v>
                </c:pt>
                <c:pt idx="88">
                  <c:v>0.99</c:v>
                </c:pt>
                <c:pt idx="89">
                  <c:v>0.99083333333333301</c:v>
                </c:pt>
                <c:pt idx="90">
                  <c:v>0.99166666666666703</c:v>
                </c:pt>
                <c:pt idx="91">
                  <c:v>0.99250000000000005</c:v>
                </c:pt>
                <c:pt idx="92">
                  <c:v>0.99333333333333296</c:v>
                </c:pt>
                <c:pt idx="93">
                  <c:v>0.99416666666666698</c:v>
                </c:pt>
                <c:pt idx="94">
                  <c:v>0.995</c:v>
                </c:pt>
                <c:pt idx="95">
                  <c:v>0.99583333333333302</c:v>
                </c:pt>
                <c:pt idx="96">
                  <c:v>0.99666666666666703</c:v>
                </c:pt>
                <c:pt idx="97">
                  <c:v>0.99750000000000005</c:v>
                </c:pt>
                <c:pt idx="98">
                  <c:v>0.99833333333333296</c:v>
                </c:pt>
                <c:pt idx="99">
                  <c:v>0.99916666666666698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5D-4A43-BCBD-03EAE6806E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service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Sheet1!$C$2:$C$102</c:f>
              <c:numCache>
                <c:formatCode>General</c:formatCode>
                <c:ptCount val="101"/>
                <c:pt idx="0">
                  <c:v>0.66666666666666696</c:v>
                </c:pt>
                <c:pt idx="1">
                  <c:v>0.67361111111111105</c:v>
                </c:pt>
                <c:pt idx="2">
                  <c:v>0.68055555555555602</c:v>
                </c:pt>
                <c:pt idx="3">
                  <c:v>0.6875</c:v>
                </c:pt>
                <c:pt idx="4">
                  <c:v>0.69444444444444398</c:v>
                </c:pt>
                <c:pt idx="5">
                  <c:v>0.71527777777777801</c:v>
                </c:pt>
                <c:pt idx="6">
                  <c:v>0.73611111111111105</c:v>
                </c:pt>
                <c:pt idx="7">
                  <c:v>0.76944444444444504</c:v>
                </c:pt>
                <c:pt idx="8">
                  <c:v>0.78222222222222204</c:v>
                </c:pt>
                <c:pt idx="9">
                  <c:v>0.787407407407407</c:v>
                </c:pt>
                <c:pt idx="10">
                  <c:v>0.79259259259259296</c:v>
                </c:pt>
                <c:pt idx="11">
                  <c:v>0.79777777777777803</c:v>
                </c:pt>
                <c:pt idx="12">
                  <c:v>0.80296296296296299</c:v>
                </c:pt>
                <c:pt idx="13">
                  <c:v>0.81222222222222196</c:v>
                </c:pt>
                <c:pt idx="14">
                  <c:v>0.82555555555555604</c:v>
                </c:pt>
                <c:pt idx="15">
                  <c:v>0.83888888888888902</c:v>
                </c:pt>
                <c:pt idx="16">
                  <c:v>0.85222222222222199</c:v>
                </c:pt>
                <c:pt idx="17">
                  <c:v>0.86666666666666703</c:v>
                </c:pt>
                <c:pt idx="18">
                  <c:v>0.88333333333333297</c:v>
                </c:pt>
                <c:pt idx="19">
                  <c:v>0.9</c:v>
                </c:pt>
                <c:pt idx="20">
                  <c:v>0.91666666666666696</c:v>
                </c:pt>
                <c:pt idx="21">
                  <c:v>0.91990740740740795</c:v>
                </c:pt>
                <c:pt idx="22">
                  <c:v>0.92314814814814805</c:v>
                </c:pt>
                <c:pt idx="23">
                  <c:v>0.92638888888888904</c:v>
                </c:pt>
                <c:pt idx="24">
                  <c:v>0.92962962962963003</c:v>
                </c:pt>
                <c:pt idx="25">
                  <c:v>0.93287037037037002</c:v>
                </c:pt>
                <c:pt idx="26">
                  <c:v>0.93611111111111101</c:v>
                </c:pt>
                <c:pt idx="27">
                  <c:v>0.93935185185185199</c:v>
                </c:pt>
                <c:pt idx="28">
                  <c:v>0.94259259259259298</c:v>
                </c:pt>
                <c:pt idx="29">
                  <c:v>0.94694444444444503</c:v>
                </c:pt>
                <c:pt idx="30">
                  <c:v>0.95277777777777795</c:v>
                </c:pt>
                <c:pt idx="31">
                  <c:v>0.95861111111111097</c:v>
                </c:pt>
                <c:pt idx="32">
                  <c:v>0.96444444444444399</c:v>
                </c:pt>
                <c:pt idx="33">
                  <c:v>0.97027777777777802</c:v>
                </c:pt>
                <c:pt idx="34">
                  <c:v>0.97250000000000003</c:v>
                </c:pt>
                <c:pt idx="35">
                  <c:v>0.97291666666666698</c:v>
                </c:pt>
                <c:pt idx="36">
                  <c:v>0.97333333333333305</c:v>
                </c:pt>
                <c:pt idx="37">
                  <c:v>0.97375</c:v>
                </c:pt>
                <c:pt idx="38">
                  <c:v>0.97416666666666696</c:v>
                </c:pt>
                <c:pt idx="39">
                  <c:v>0.97458333333333302</c:v>
                </c:pt>
                <c:pt idx="40">
                  <c:v>0.97499999999999998</c:v>
                </c:pt>
                <c:pt idx="41">
                  <c:v>0.97541666666666704</c:v>
                </c:pt>
                <c:pt idx="42">
                  <c:v>0.975833333333333</c:v>
                </c:pt>
                <c:pt idx="43">
                  <c:v>0.97624999999999995</c:v>
                </c:pt>
                <c:pt idx="44">
                  <c:v>0.97666666666666702</c:v>
                </c:pt>
                <c:pt idx="45">
                  <c:v>0.97708333333333297</c:v>
                </c:pt>
                <c:pt idx="46">
                  <c:v>0.97750000000000004</c:v>
                </c:pt>
                <c:pt idx="47">
                  <c:v>0.97791666666666699</c:v>
                </c:pt>
                <c:pt idx="48">
                  <c:v>0.97833333333333306</c:v>
                </c:pt>
                <c:pt idx="49">
                  <c:v>0.97875000000000001</c:v>
                </c:pt>
                <c:pt idx="50">
                  <c:v>0.97916666666666696</c:v>
                </c:pt>
                <c:pt idx="51">
                  <c:v>0.97958333333333303</c:v>
                </c:pt>
                <c:pt idx="52">
                  <c:v>0.98</c:v>
                </c:pt>
                <c:pt idx="53">
                  <c:v>0.98041666666666705</c:v>
                </c:pt>
                <c:pt idx="54">
                  <c:v>0.980833333333333</c:v>
                </c:pt>
                <c:pt idx="55">
                  <c:v>0.98124999999999996</c:v>
                </c:pt>
                <c:pt idx="56">
                  <c:v>0.98166666666666702</c:v>
                </c:pt>
                <c:pt idx="57">
                  <c:v>0.98208333333333298</c:v>
                </c:pt>
                <c:pt idx="58">
                  <c:v>0.98250000000000004</c:v>
                </c:pt>
                <c:pt idx="59">
                  <c:v>0.98291666666666699</c:v>
                </c:pt>
                <c:pt idx="60">
                  <c:v>0.98333333333333295</c:v>
                </c:pt>
                <c:pt idx="61">
                  <c:v>0.98375000000000001</c:v>
                </c:pt>
                <c:pt idx="62">
                  <c:v>0.98416666666666697</c:v>
                </c:pt>
                <c:pt idx="63">
                  <c:v>0.98458333333333303</c:v>
                </c:pt>
                <c:pt idx="64">
                  <c:v>0.98499999999999999</c:v>
                </c:pt>
                <c:pt idx="65">
                  <c:v>0.98541666666666705</c:v>
                </c:pt>
                <c:pt idx="66">
                  <c:v>0.98583333333333301</c:v>
                </c:pt>
                <c:pt idx="67">
                  <c:v>0.98624999999999996</c:v>
                </c:pt>
                <c:pt idx="68">
                  <c:v>0.98666666666666702</c:v>
                </c:pt>
                <c:pt idx="69">
                  <c:v>0.98708333333333298</c:v>
                </c:pt>
                <c:pt idx="70">
                  <c:v>0.98750000000000004</c:v>
                </c:pt>
                <c:pt idx="71">
                  <c:v>0.987916666666667</c:v>
                </c:pt>
                <c:pt idx="72">
                  <c:v>0.98833333333333295</c:v>
                </c:pt>
                <c:pt idx="73">
                  <c:v>0.98875000000000002</c:v>
                </c:pt>
                <c:pt idx="74">
                  <c:v>0.98916666666666697</c:v>
                </c:pt>
                <c:pt idx="75">
                  <c:v>0.98958333333333304</c:v>
                </c:pt>
                <c:pt idx="76">
                  <c:v>0.99</c:v>
                </c:pt>
                <c:pt idx="77">
                  <c:v>0.99041666666666694</c:v>
                </c:pt>
                <c:pt idx="78">
                  <c:v>0.99083333333333301</c:v>
                </c:pt>
                <c:pt idx="79">
                  <c:v>0.99124999999999996</c:v>
                </c:pt>
                <c:pt idx="80">
                  <c:v>0.99166666666666703</c:v>
                </c:pt>
                <c:pt idx="81">
                  <c:v>0.99208333333333298</c:v>
                </c:pt>
                <c:pt idx="82">
                  <c:v>0.99250000000000005</c:v>
                </c:pt>
                <c:pt idx="83">
                  <c:v>0.992916666666667</c:v>
                </c:pt>
                <c:pt idx="84">
                  <c:v>0.99333333333333296</c:v>
                </c:pt>
                <c:pt idx="85">
                  <c:v>0.99375000000000002</c:v>
                </c:pt>
                <c:pt idx="86">
                  <c:v>0.99416666666666698</c:v>
                </c:pt>
                <c:pt idx="87">
                  <c:v>0.99458333333333304</c:v>
                </c:pt>
                <c:pt idx="88">
                  <c:v>0.995</c:v>
                </c:pt>
                <c:pt idx="89">
                  <c:v>0.99541666666666695</c:v>
                </c:pt>
                <c:pt idx="90">
                  <c:v>0.99583333333333302</c:v>
                </c:pt>
                <c:pt idx="91">
                  <c:v>0.99624999999999997</c:v>
                </c:pt>
                <c:pt idx="92">
                  <c:v>0.99666666666666703</c:v>
                </c:pt>
                <c:pt idx="93">
                  <c:v>0.99708333333333299</c:v>
                </c:pt>
                <c:pt idx="94">
                  <c:v>0.99750000000000005</c:v>
                </c:pt>
                <c:pt idx="95">
                  <c:v>0.99791666666666701</c:v>
                </c:pt>
                <c:pt idx="96">
                  <c:v>0.99833333333333296</c:v>
                </c:pt>
                <c:pt idx="97">
                  <c:v>0.99875000000000003</c:v>
                </c:pt>
                <c:pt idx="98">
                  <c:v>0.99916666666666698</c:v>
                </c:pt>
                <c:pt idx="99">
                  <c:v>0.99958333333333305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E5D-4A43-BCBD-03EAE6806E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service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0.5</c:v>
                </c:pt>
                <c:pt idx="1">
                  <c:v>0.50694444444444398</c:v>
                </c:pt>
                <c:pt idx="2">
                  <c:v>0.51388888888888895</c:v>
                </c:pt>
                <c:pt idx="3">
                  <c:v>0.52083333333333304</c:v>
                </c:pt>
                <c:pt idx="4">
                  <c:v>0.52777777777777801</c:v>
                </c:pt>
                <c:pt idx="5">
                  <c:v>0.58777777777777795</c:v>
                </c:pt>
                <c:pt idx="6">
                  <c:v>0.60644444444444501</c:v>
                </c:pt>
                <c:pt idx="7">
                  <c:v>0.71388888888888902</c:v>
                </c:pt>
                <c:pt idx="8">
                  <c:v>0.781481481481481</c:v>
                </c:pt>
                <c:pt idx="9">
                  <c:v>0.79351851851851896</c:v>
                </c:pt>
                <c:pt idx="10">
                  <c:v>0.80555555555555602</c:v>
                </c:pt>
                <c:pt idx="11">
                  <c:v>0.81666666666666698</c:v>
                </c:pt>
                <c:pt idx="12">
                  <c:v>0.82777777777777795</c:v>
                </c:pt>
                <c:pt idx="13">
                  <c:v>0.84111111111111103</c:v>
                </c:pt>
                <c:pt idx="14">
                  <c:v>0.85666666666666702</c:v>
                </c:pt>
                <c:pt idx="15">
                  <c:v>0.87777777777777799</c:v>
                </c:pt>
                <c:pt idx="16">
                  <c:v>0.90111111111111097</c:v>
                </c:pt>
                <c:pt idx="17">
                  <c:v>0.91777777777777803</c:v>
                </c:pt>
                <c:pt idx="18">
                  <c:v>0.92111111111111099</c:v>
                </c:pt>
                <c:pt idx="19">
                  <c:v>0.92444444444444396</c:v>
                </c:pt>
                <c:pt idx="20">
                  <c:v>0.92777777777777803</c:v>
                </c:pt>
                <c:pt idx="21">
                  <c:v>0.931111111111111</c:v>
                </c:pt>
                <c:pt idx="22">
                  <c:v>0.93444444444444397</c:v>
                </c:pt>
                <c:pt idx="23">
                  <c:v>0.93777777777777804</c:v>
                </c:pt>
                <c:pt idx="24">
                  <c:v>0.94111111111111101</c:v>
                </c:pt>
                <c:pt idx="25">
                  <c:v>0.94444444444444398</c:v>
                </c:pt>
                <c:pt idx="26">
                  <c:v>0.94777777777777805</c:v>
                </c:pt>
                <c:pt idx="27">
                  <c:v>0.95111111111111102</c:v>
                </c:pt>
                <c:pt idx="28">
                  <c:v>0.95444444444444398</c:v>
                </c:pt>
                <c:pt idx="29">
                  <c:v>0.95777777777777795</c:v>
                </c:pt>
                <c:pt idx="30">
                  <c:v>0.96111111111111103</c:v>
                </c:pt>
                <c:pt idx="31">
                  <c:v>0.96444444444444399</c:v>
                </c:pt>
                <c:pt idx="32">
                  <c:v>0.96777777777777796</c:v>
                </c:pt>
                <c:pt idx="33">
                  <c:v>0.97111111111111104</c:v>
                </c:pt>
                <c:pt idx="34">
                  <c:v>0.97250000000000003</c:v>
                </c:pt>
                <c:pt idx="35">
                  <c:v>0.97291666666666698</c:v>
                </c:pt>
                <c:pt idx="36">
                  <c:v>0.97333333333333305</c:v>
                </c:pt>
                <c:pt idx="37">
                  <c:v>0.97375</c:v>
                </c:pt>
                <c:pt idx="38">
                  <c:v>0.97416666666666696</c:v>
                </c:pt>
                <c:pt idx="39">
                  <c:v>0.97458333333333302</c:v>
                </c:pt>
                <c:pt idx="40">
                  <c:v>0.97499999999999998</c:v>
                </c:pt>
                <c:pt idx="41">
                  <c:v>0.97541666666666704</c:v>
                </c:pt>
                <c:pt idx="42">
                  <c:v>0.975833333333333</c:v>
                </c:pt>
                <c:pt idx="43">
                  <c:v>0.97624999999999995</c:v>
                </c:pt>
                <c:pt idx="44">
                  <c:v>0.97666666666666702</c:v>
                </c:pt>
                <c:pt idx="45">
                  <c:v>0.97708333333333297</c:v>
                </c:pt>
                <c:pt idx="46">
                  <c:v>0.97750000000000004</c:v>
                </c:pt>
                <c:pt idx="47">
                  <c:v>0.97791666666666699</c:v>
                </c:pt>
                <c:pt idx="48">
                  <c:v>0.97833333333333306</c:v>
                </c:pt>
                <c:pt idx="49">
                  <c:v>0.97875000000000001</c:v>
                </c:pt>
                <c:pt idx="50">
                  <c:v>0.97916666666666696</c:v>
                </c:pt>
                <c:pt idx="51">
                  <c:v>0.97958333333333303</c:v>
                </c:pt>
                <c:pt idx="52">
                  <c:v>0.98</c:v>
                </c:pt>
                <c:pt idx="53">
                  <c:v>0.98041666666666705</c:v>
                </c:pt>
                <c:pt idx="54">
                  <c:v>0.980833333333333</c:v>
                </c:pt>
                <c:pt idx="55">
                  <c:v>0.98124999999999996</c:v>
                </c:pt>
                <c:pt idx="56">
                  <c:v>0.98166666666666702</c:v>
                </c:pt>
                <c:pt idx="57">
                  <c:v>0.98208333333333298</c:v>
                </c:pt>
                <c:pt idx="58">
                  <c:v>0.98250000000000004</c:v>
                </c:pt>
                <c:pt idx="59">
                  <c:v>0.98291666666666699</c:v>
                </c:pt>
                <c:pt idx="60">
                  <c:v>0.98333333333333295</c:v>
                </c:pt>
                <c:pt idx="61">
                  <c:v>0.98375000000000001</c:v>
                </c:pt>
                <c:pt idx="62">
                  <c:v>0.98416666666666697</c:v>
                </c:pt>
                <c:pt idx="63">
                  <c:v>0.98458333333333303</c:v>
                </c:pt>
                <c:pt idx="64">
                  <c:v>0.98499999999999999</c:v>
                </c:pt>
                <c:pt idx="65">
                  <c:v>0.98541666666666705</c:v>
                </c:pt>
                <c:pt idx="66">
                  <c:v>0.98583333333333301</c:v>
                </c:pt>
                <c:pt idx="67">
                  <c:v>0.98624999999999996</c:v>
                </c:pt>
                <c:pt idx="68">
                  <c:v>0.98666666666666702</c:v>
                </c:pt>
                <c:pt idx="69">
                  <c:v>0.98708333333333298</c:v>
                </c:pt>
                <c:pt idx="70">
                  <c:v>0.98750000000000004</c:v>
                </c:pt>
                <c:pt idx="71">
                  <c:v>0.987916666666667</c:v>
                </c:pt>
                <c:pt idx="72">
                  <c:v>0.98833333333333295</c:v>
                </c:pt>
                <c:pt idx="73">
                  <c:v>0.98875000000000002</c:v>
                </c:pt>
                <c:pt idx="74">
                  <c:v>0.98916666666666697</c:v>
                </c:pt>
                <c:pt idx="75">
                  <c:v>0.98958333333333304</c:v>
                </c:pt>
                <c:pt idx="76">
                  <c:v>0.99</c:v>
                </c:pt>
                <c:pt idx="77">
                  <c:v>0.99041666666666694</c:v>
                </c:pt>
                <c:pt idx="78">
                  <c:v>0.99083333333333301</c:v>
                </c:pt>
                <c:pt idx="79">
                  <c:v>0.99124999999999996</c:v>
                </c:pt>
                <c:pt idx="80">
                  <c:v>0.99166666666666703</c:v>
                </c:pt>
                <c:pt idx="81">
                  <c:v>0.99208333333333298</c:v>
                </c:pt>
                <c:pt idx="82">
                  <c:v>0.99250000000000005</c:v>
                </c:pt>
                <c:pt idx="83">
                  <c:v>0.992916666666667</c:v>
                </c:pt>
                <c:pt idx="84">
                  <c:v>0.99333333333333296</c:v>
                </c:pt>
                <c:pt idx="85">
                  <c:v>0.99375000000000002</c:v>
                </c:pt>
                <c:pt idx="86">
                  <c:v>0.99416666666666698</c:v>
                </c:pt>
                <c:pt idx="87">
                  <c:v>0.99458333333333304</c:v>
                </c:pt>
                <c:pt idx="88">
                  <c:v>0.995</c:v>
                </c:pt>
                <c:pt idx="89">
                  <c:v>0.99541666666666695</c:v>
                </c:pt>
                <c:pt idx="90">
                  <c:v>0.99583333333333302</c:v>
                </c:pt>
                <c:pt idx="91">
                  <c:v>0.99624999999999997</c:v>
                </c:pt>
                <c:pt idx="92">
                  <c:v>0.99666666666666703</c:v>
                </c:pt>
                <c:pt idx="93">
                  <c:v>0.99708333333333299</c:v>
                </c:pt>
                <c:pt idx="94">
                  <c:v>0.99750000000000005</c:v>
                </c:pt>
                <c:pt idx="95">
                  <c:v>0.99791666666666701</c:v>
                </c:pt>
                <c:pt idx="96">
                  <c:v>0.99833333333333296</c:v>
                </c:pt>
                <c:pt idx="97">
                  <c:v>0.99875000000000003</c:v>
                </c:pt>
                <c:pt idx="98">
                  <c:v>0.99916666666666698</c:v>
                </c:pt>
                <c:pt idx="99">
                  <c:v>0.99958333333333305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E5D-4A43-BCBD-03EAE6806E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service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Sheet1!$E$2:$E$102</c:f>
              <c:numCache>
                <c:formatCode>General</c:formatCode>
                <c:ptCount val="101"/>
                <c:pt idx="0">
                  <c:v>0.36111111111111099</c:v>
                </c:pt>
                <c:pt idx="1">
                  <c:v>0.368611111111111</c:v>
                </c:pt>
                <c:pt idx="2">
                  <c:v>0.37611111111111101</c:v>
                </c:pt>
                <c:pt idx="3">
                  <c:v>0.38361111111111101</c:v>
                </c:pt>
                <c:pt idx="4">
                  <c:v>0.41666666666666702</c:v>
                </c:pt>
                <c:pt idx="5">
                  <c:v>0.45034722222222201</c:v>
                </c:pt>
                <c:pt idx="6">
                  <c:v>0.48888888888888898</c:v>
                </c:pt>
                <c:pt idx="7">
                  <c:v>0.60277777777777797</c:v>
                </c:pt>
                <c:pt idx="8">
                  <c:v>0.65222222222222204</c:v>
                </c:pt>
                <c:pt idx="9">
                  <c:v>0.68888888888888899</c:v>
                </c:pt>
                <c:pt idx="10">
                  <c:v>0.72222222222222199</c:v>
                </c:pt>
                <c:pt idx="11">
                  <c:v>0.74722222222222201</c:v>
                </c:pt>
                <c:pt idx="12">
                  <c:v>0.75777777777777799</c:v>
                </c:pt>
                <c:pt idx="13">
                  <c:v>0.76652777777777803</c:v>
                </c:pt>
                <c:pt idx="14">
                  <c:v>0.77527777777777795</c:v>
                </c:pt>
                <c:pt idx="15">
                  <c:v>0.78611111111111098</c:v>
                </c:pt>
                <c:pt idx="16">
                  <c:v>0.79777777777777803</c:v>
                </c:pt>
                <c:pt idx="17">
                  <c:v>0.81111111111111101</c:v>
                </c:pt>
                <c:pt idx="18">
                  <c:v>0.82777777777777795</c:v>
                </c:pt>
                <c:pt idx="19">
                  <c:v>0.844444444444444</c:v>
                </c:pt>
                <c:pt idx="20">
                  <c:v>0.86111111111111105</c:v>
                </c:pt>
                <c:pt idx="21">
                  <c:v>0.86435185185185204</c:v>
                </c:pt>
                <c:pt idx="22">
                  <c:v>0.86759259259259303</c:v>
                </c:pt>
                <c:pt idx="23">
                  <c:v>0.87083333333333302</c:v>
                </c:pt>
                <c:pt idx="24">
                  <c:v>0.874074074074074</c:v>
                </c:pt>
                <c:pt idx="25">
                  <c:v>0.87731481481481499</c:v>
                </c:pt>
                <c:pt idx="26">
                  <c:v>0.88055555555555598</c:v>
                </c:pt>
                <c:pt idx="27">
                  <c:v>0.88379629629629597</c:v>
                </c:pt>
                <c:pt idx="28">
                  <c:v>0.88703703703703696</c:v>
                </c:pt>
                <c:pt idx="29">
                  <c:v>0.89388888888888896</c:v>
                </c:pt>
                <c:pt idx="30">
                  <c:v>0.905555555555556</c:v>
                </c:pt>
                <c:pt idx="31">
                  <c:v>0.91722222222222205</c:v>
                </c:pt>
                <c:pt idx="32">
                  <c:v>0.92888888888888899</c:v>
                </c:pt>
                <c:pt idx="33">
                  <c:v>0.94055555555555603</c:v>
                </c:pt>
                <c:pt idx="34">
                  <c:v>0.94499999999999995</c:v>
                </c:pt>
                <c:pt idx="35">
                  <c:v>0.94583333333333297</c:v>
                </c:pt>
                <c:pt idx="36">
                  <c:v>0.94666666666666699</c:v>
                </c:pt>
                <c:pt idx="37">
                  <c:v>0.94750000000000001</c:v>
                </c:pt>
                <c:pt idx="38">
                  <c:v>0.94833333333333303</c:v>
                </c:pt>
                <c:pt idx="39">
                  <c:v>0.94916666666666705</c:v>
                </c:pt>
                <c:pt idx="40">
                  <c:v>0.95</c:v>
                </c:pt>
                <c:pt idx="41">
                  <c:v>0.95083333333333298</c:v>
                </c:pt>
                <c:pt idx="42">
                  <c:v>0.95166666666666699</c:v>
                </c:pt>
                <c:pt idx="43">
                  <c:v>0.95250000000000001</c:v>
                </c:pt>
                <c:pt idx="44">
                  <c:v>0.95333333333333303</c:v>
                </c:pt>
                <c:pt idx="45">
                  <c:v>0.95416666666666705</c:v>
                </c:pt>
                <c:pt idx="46">
                  <c:v>0.95499999999999996</c:v>
                </c:pt>
                <c:pt idx="47">
                  <c:v>0.95583333333333298</c:v>
                </c:pt>
                <c:pt idx="48">
                  <c:v>0.956666666666667</c:v>
                </c:pt>
                <c:pt idx="49">
                  <c:v>0.95750000000000002</c:v>
                </c:pt>
                <c:pt idx="50">
                  <c:v>0.95833333333333304</c:v>
                </c:pt>
                <c:pt idx="51">
                  <c:v>0.95916666666666694</c:v>
                </c:pt>
                <c:pt idx="52">
                  <c:v>0.96</c:v>
                </c:pt>
                <c:pt idx="53">
                  <c:v>0.96083333333333298</c:v>
                </c:pt>
                <c:pt idx="54">
                  <c:v>0.961666666666667</c:v>
                </c:pt>
                <c:pt idx="55">
                  <c:v>0.96250000000000002</c:v>
                </c:pt>
                <c:pt idx="56">
                  <c:v>0.96333333333333304</c:v>
                </c:pt>
                <c:pt idx="57">
                  <c:v>0.96416666666666695</c:v>
                </c:pt>
                <c:pt idx="58">
                  <c:v>0.96499999999999997</c:v>
                </c:pt>
                <c:pt idx="59">
                  <c:v>0.96583333333333299</c:v>
                </c:pt>
                <c:pt idx="60">
                  <c:v>0.96666666666666701</c:v>
                </c:pt>
                <c:pt idx="61">
                  <c:v>0.96750000000000003</c:v>
                </c:pt>
                <c:pt idx="62">
                  <c:v>0.96833333333333305</c:v>
                </c:pt>
                <c:pt idx="63">
                  <c:v>0.96916666666666695</c:v>
                </c:pt>
                <c:pt idx="64">
                  <c:v>0.97</c:v>
                </c:pt>
                <c:pt idx="65">
                  <c:v>0.97083333333333299</c:v>
                </c:pt>
                <c:pt idx="66">
                  <c:v>0.97166666666666701</c:v>
                </c:pt>
                <c:pt idx="67">
                  <c:v>0.97250000000000003</c:v>
                </c:pt>
                <c:pt idx="68">
                  <c:v>0.97333333333333305</c:v>
                </c:pt>
                <c:pt idx="69">
                  <c:v>0.97416666666666696</c:v>
                </c:pt>
                <c:pt idx="70">
                  <c:v>0.97499999999999998</c:v>
                </c:pt>
                <c:pt idx="71">
                  <c:v>0.975833333333333</c:v>
                </c:pt>
                <c:pt idx="72">
                  <c:v>0.97666666666666702</c:v>
                </c:pt>
                <c:pt idx="73">
                  <c:v>0.97750000000000004</c:v>
                </c:pt>
                <c:pt idx="74">
                  <c:v>0.97833333333333306</c:v>
                </c:pt>
                <c:pt idx="75">
                  <c:v>0.97916666666666696</c:v>
                </c:pt>
                <c:pt idx="76">
                  <c:v>0.98</c:v>
                </c:pt>
                <c:pt idx="77">
                  <c:v>0.980833333333333</c:v>
                </c:pt>
                <c:pt idx="78">
                  <c:v>0.98166666666666702</c:v>
                </c:pt>
                <c:pt idx="79">
                  <c:v>0.98250000000000004</c:v>
                </c:pt>
                <c:pt idx="80">
                  <c:v>0.98333333333333295</c:v>
                </c:pt>
                <c:pt idx="81">
                  <c:v>0.98416666666666697</c:v>
                </c:pt>
                <c:pt idx="82">
                  <c:v>0.98499999999999999</c:v>
                </c:pt>
                <c:pt idx="83">
                  <c:v>0.98583333333333301</c:v>
                </c:pt>
                <c:pt idx="84">
                  <c:v>0.98666666666666702</c:v>
                </c:pt>
                <c:pt idx="85">
                  <c:v>0.98750000000000004</c:v>
                </c:pt>
                <c:pt idx="86">
                  <c:v>0.98833333333333295</c:v>
                </c:pt>
                <c:pt idx="87">
                  <c:v>0.98916666666666697</c:v>
                </c:pt>
                <c:pt idx="88">
                  <c:v>0.99</c:v>
                </c:pt>
                <c:pt idx="89">
                  <c:v>0.99083333333333301</c:v>
                </c:pt>
                <c:pt idx="90">
                  <c:v>0.99166666666666703</c:v>
                </c:pt>
                <c:pt idx="91">
                  <c:v>0.99250000000000005</c:v>
                </c:pt>
                <c:pt idx="92">
                  <c:v>0.99333333333333296</c:v>
                </c:pt>
                <c:pt idx="93">
                  <c:v>0.99416666666666698</c:v>
                </c:pt>
                <c:pt idx="94">
                  <c:v>0.995</c:v>
                </c:pt>
                <c:pt idx="95">
                  <c:v>0.99583333333333302</c:v>
                </c:pt>
                <c:pt idx="96">
                  <c:v>0.99666666666666703</c:v>
                </c:pt>
                <c:pt idx="97">
                  <c:v>0.99750000000000005</c:v>
                </c:pt>
                <c:pt idx="98">
                  <c:v>0.99833333333333296</c:v>
                </c:pt>
                <c:pt idx="99">
                  <c:v>0.99916666666666698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E5D-4A43-BCBD-03EAE6806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039264"/>
        <c:axId val="-2108246496"/>
      </c:scatterChart>
      <c:valAx>
        <c:axId val="-2108039264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Portion of released zones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246496"/>
        <c:crosses val="autoZero"/>
        <c:crossBetween val="midCat"/>
      </c:valAx>
      <c:valAx>
        <c:axId val="-2108246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039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09179444674704"/>
          <c:y val="0.53948840445021096"/>
          <c:w val="0.37206610029009501"/>
          <c:h val="0.2184367548904390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HOPE 2010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service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Sheet1!$B$2:$B$102</c:f>
              <c:numCache>
                <c:formatCode>General</c:formatCode>
                <c:ptCount val="101"/>
                <c:pt idx="0">
                  <c:v>0.96137948850426302</c:v>
                </c:pt>
                <c:pt idx="1">
                  <c:v>0.96218483595969995</c:v>
                </c:pt>
                <c:pt idx="2">
                  <c:v>0.96577111857401199</c:v>
                </c:pt>
                <c:pt idx="3">
                  <c:v>0.97020408163265304</c:v>
                </c:pt>
                <c:pt idx="4">
                  <c:v>0.97319039008008301</c:v>
                </c:pt>
                <c:pt idx="5">
                  <c:v>0.97636269697752498</c:v>
                </c:pt>
                <c:pt idx="6">
                  <c:v>0.978760010333247</c:v>
                </c:pt>
                <c:pt idx="7">
                  <c:v>0.980793076724361</c:v>
                </c:pt>
                <c:pt idx="8">
                  <c:v>0.98183931800568303</c:v>
                </c:pt>
                <c:pt idx="9">
                  <c:v>0.98319814001549999</c:v>
                </c:pt>
                <c:pt idx="10">
                  <c:v>0.98514595711702402</c:v>
                </c:pt>
                <c:pt idx="11">
                  <c:v>0.98632136398863401</c:v>
                </c:pt>
                <c:pt idx="12">
                  <c:v>0.98788943425471398</c:v>
                </c:pt>
                <c:pt idx="13">
                  <c:v>0.98906742443813001</c:v>
                </c:pt>
                <c:pt idx="14">
                  <c:v>0.989935417204857</c:v>
                </c:pt>
                <c:pt idx="15">
                  <c:v>0.990725910617412</c:v>
                </c:pt>
                <c:pt idx="16">
                  <c:v>0.99148540428829801</c:v>
                </c:pt>
                <c:pt idx="17">
                  <c:v>0.99202014983208497</c:v>
                </c:pt>
                <c:pt idx="18">
                  <c:v>0.99210539912167395</c:v>
                </c:pt>
                <c:pt idx="19">
                  <c:v>0.99281839318005705</c:v>
                </c:pt>
                <c:pt idx="20">
                  <c:v>0.993670886075949</c:v>
                </c:pt>
                <c:pt idx="21">
                  <c:v>0.99398088349263802</c:v>
                </c:pt>
                <c:pt idx="22">
                  <c:v>0.99429088090932605</c:v>
                </c:pt>
                <c:pt idx="23">
                  <c:v>0.99460087832601396</c:v>
                </c:pt>
                <c:pt idx="24">
                  <c:v>0.99491087574270198</c:v>
                </c:pt>
                <c:pt idx="25">
                  <c:v>0.99522087315939001</c:v>
                </c:pt>
                <c:pt idx="26">
                  <c:v>0.99525703952467104</c:v>
                </c:pt>
                <c:pt idx="27">
                  <c:v>0.99529320588995096</c:v>
                </c:pt>
                <c:pt idx="28">
                  <c:v>0.99532937225523099</c:v>
                </c:pt>
                <c:pt idx="29">
                  <c:v>0.99550116249031295</c:v>
                </c:pt>
                <c:pt idx="30">
                  <c:v>0.99585378455179496</c:v>
                </c:pt>
                <c:pt idx="31">
                  <c:v>0.99620640661327797</c:v>
                </c:pt>
                <c:pt idx="32">
                  <c:v>0.99655902867476098</c:v>
                </c:pt>
                <c:pt idx="33">
                  <c:v>0.99691165073624399</c:v>
                </c:pt>
                <c:pt idx="34">
                  <c:v>0.99708085765952004</c:v>
                </c:pt>
                <c:pt idx="35">
                  <c:v>0.99715835701369204</c:v>
                </c:pt>
                <c:pt idx="36">
                  <c:v>0.99723585636786405</c:v>
                </c:pt>
                <c:pt idx="37">
                  <c:v>0.99731335572203605</c:v>
                </c:pt>
                <c:pt idx="38">
                  <c:v>0.99739085507620795</c:v>
                </c:pt>
                <c:pt idx="39">
                  <c:v>0.99746835443037996</c:v>
                </c:pt>
                <c:pt idx="40">
                  <c:v>0.99754585378455196</c:v>
                </c:pt>
                <c:pt idx="41">
                  <c:v>0.99762335313872397</c:v>
                </c:pt>
                <c:pt idx="42">
                  <c:v>0.99770085249289597</c:v>
                </c:pt>
                <c:pt idx="43">
                  <c:v>0.99777835184706798</c:v>
                </c:pt>
                <c:pt idx="44">
                  <c:v>0.99785585120123999</c:v>
                </c:pt>
                <c:pt idx="45">
                  <c:v>0.99793335055541199</c:v>
                </c:pt>
                <c:pt idx="46">
                  <c:v>0.998010849909584</c:v>
                </c:pt>
                <c:pt idx="47">
                  <c:v>0.998088349263756</c:v>
                </c:pt>
                <c:pt idx="48">
                  <c:v>0.99816584861792801</c:v>
                </c:pt>
                <c:pt idx="49">
                  <c:v>0.99824334797210001</c:v>
                </c:pt>
                <c:pt idx="50">
                  <c:v>0.99832084732627202</c:v>
                </c:pt>
                <c:pt idx="51">
                  <c:v>0.99835443037974703</c:v>
                </c:pt>
                <c:pt idx="52">
                  <c:v>0.99838801343322103</c:v>
                </c:pt>
                <c:pt idx="53">
                  <c:v>0.99842159648669604</c:v>
                </c:pt>
                <c:pt idx="54">
                  <c:v>0.99845517954017105</c:v>
                </c:pt>
                <c:pt idx="55">
                  <c:v>0.99848876259364505</c:v>
                </c:pt>
                <c:pt idx="56">
                  <c:v>0.99852234564711995</c:v>
                </c:pt>
                <c:pt idx="57">
                  <c:v>0.99855592870059395</c:v>
                </c:pt>
                <c:pt idx="58">
                  <c:v>0.99858951175406896</c:v>
                </c:pt>
                <c:pt idx="59">
                  <c:v>0.99862309480754297</c:v>
                </c:pt>
                <c:pt idx="60">
                  <c:v>0.99865667786101797</c:v>
                </c:pt>
                <c:pt idx="61">
                  <c:v>0.99869026091449198</c:v>
                </c:pt>
                <c:pt idx="62">
                  <c:v>0.99872384396796698</c:v>
                </c:pt>
                <c:pt idx="63">
                  <c:v>0.99875742702144099</c:v>
                </c:pt>
                <c:pt idx="64">
                  <c:v>0.998791010074916</c:v>
                </c:pt>
                <c:pt idx="65">
                  <c:v>0.998824593128391</c:v>
                </c:pt>
                <c:pt idx="66">
                  <c:v>0.99885817618186501</c:v>
                </c:pt>
                <c:pt idx="67">
                  <c:v>0.99889175923534002</c:v>
                </c:pt>
                <c:pt idx="68">
                  <c:v>0.99892534228881402</c:v>
                </c:pt>
                <c:pt idx="69">
                  <c:v>0.99895892534228903</c:v>
                </c:pt>
                <c:pt idx="70">
                  <c:v>0.99899250839576303</c:v>
                </c:pt>
                <c:pt idx="71">
                  <c:v>0.99902609144923804</c:v>
                </c:pt>
                <c:pt idx="72">
                  <c:v>0.99905967450271305</c:v>
                </c:pt>
                <c:pt idx="73">
                  <c:v>0.99909325755618705</c:v>
                </c:pt>
                <c:pt idx="74">
                  <c:v>0.99912684060966195</c:v>
                </c:pt>
                <c:pt idx="75">
                  <c:v>0.99916042366313595</c:v>
                </c:pt>
                <c:pt idx="76">
                  <c:v>0.99919400671661096</c:v>
                </c:pt>
                <c:pt idx="77">
                  <c:v>0.99922758977008497</c:v>
                </c:pt>
                <c:pt idx="78">
                  <c:v>0.99926117282355997</c:v>
                </c:pt>
                <c:pt idx="79">
                  <c:v>0.99929475587703398</c:v>
                </c:pt>
                <c:pt idx="80">
                  <c:v>0.99932833893050899</c:v>
                </c:pt>
                <c:pt idx="81">
                  <c:v>0.99936192198398299</c:v>
                </c:pt>
                <c:pt idx="82">
                  <c:v>0.999395505037458</c:v>
                </c:pt>
                <c:pt idx="83">
                  <c:v>0.999429088090933</c:v>
                </c:pt>
                <c:pt idx="84">
                  <c:v>0.99946267114440701</c:v>
                </c:pt>
                <c:pt idx="85">
                  <c:v>0.99949625419788202</c:v>
                </c:pt>
                <c:pt idx="86">
                  <c:v>0.99952983725135602</c:v>
                </c:pt>
                <c:pt idx="87">
                  <c:v>0.99956342030483103</c:v>
                </c:pt>
                <c:pt idx="88">
                  <c:v>0.99959700335830504</c:v>
                </c:pt>
                <c:pt idx="89">
                  <c:v>0.99963058641178004</c:v>
                </c:pt>
                <c:pt idx="90">
                  <c:v>0.99966416946525405</c:v>
                </c:pt>
                <c:pt idx="91">
                  <c:v>0.99969775251872905</c:v>
                </c:pt>
                <c:pt idx="92">
                  <c:v>0.99973133557220395</c:v>
                </c:pt>
                <c:pt idx="93">
                  <c:v>0.99976491862567796</c:v>
                </c:pt>
                <c:pt idx="94">
                  <c:v>0.99979850167915296</c:v>
                </c:pt>
                <c:pt idx="95">
                  <c:v>0.99983208473262697</c:v>
                </c:pt>
                <c:pt idx="96">
                  <c:v>0.99986566778610197</c:v>
                </c:pt>
                <c:pt idx="97">
                  <c:v>0.99989925083957598</c:v>
                </c:pt>
                <c:pt idx="98">
                  <c:v>0.99993283389305099</c:v>
                </c:pt>
                <c:pt idx="99">
                  <c:v>0.99996641694652499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47-44E2-AE8E-2E7F4CDD0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service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Sheet1!$C$2:$C$102</c:f>
              <c:numCache>
                <c:formatCode>General</c:formatCode>
                <c:ptCount val="101"/>
                <c:pt idx="0">
                  <c:v>7.5949367088607597E-2</c:v>
                </c:pt>
                <c:pt idx="1">
                  <c:v>7.6954792043399597E-2</c:v>
                </c:pt>
                <c:pt idx="2">
                  <c:v>9.4936708860759403E-2</c:v>
                </c:pt>
                <c:pt idx="3">
                  <c:v>0.122186773443555</c:v>
                </c:pt>
                <c:pt idx="4">
                  <c:v>0.152157065357789</c:v>
                </c:pt>
                <c:pt idx="5">
                  <c:v>0.18057349522087399</c:v>
                </c:pt>
                <c:pt idx="6">
                  <c:v>0.203048307930768</c:v>
                </c:pt>
                <c:pt idx="7">
                  <c:v>0.221648152932059</c:v>
                </c:pt>
                <c:pt idx="8">
                  <c:v>0.239731335572204</c:v>
                </c:pt>
                <c:pt idx="9">
                  <c:v>0.25386850942908801</c:v>
                </c:pt>
                <c:pt idx="10">
                  <c:v>0.27202273314389103</c:v>
                </c:pt>
                <c:pt idx="11">
                  <c:v>0.282288814259882</c:v>
                </c:pt>
                <c:pt idx="12">
                  <c:v>0.28997675019374902</c:v>
                </c:pt>
                <c:pt idx="13">
                  <c:v>0.30333893050891297</c:v>
                </c:pt>
                <c:pt idx="14">
                  <c:v>0.315587703435805</c:v>
                </c:pt>
                <c:pt idx="15">
                  <c:v>0.32239731335572303</c:v>
                </c:pt>
                <c:pt idx="16">
                  <c:v>0.32653061224489799</c:v>
                </c:pt>
                <c:pt idx="17">
                  <c:v>0.34131490570911999</c:v>
                </c:pt>
                <c:pt idx="18">
                  <c:v>0.34215964866959497</c:v>
                </c:pt>
                <c:pt idx="19">
                  <c:v>0.34756393696719201</c:v>
                </c:pt>
                <c:pt idx="20">
                  <c:v>0.36321363988633498</c:v>
                </c:pt>
                <c:pt idx="21">
                  <c:v>0.36380091277017201</c:v>
                </c:pt>
                <c:pt idx="22">
                  <c:v>0.36731077241023002</c:v>
                </c:pt>
                <c:pt idx="23">
                  <c:v>0.36881167656936298</c:v>
                </c:pt>
                <c:pt idx="24">
                  <c:v>0.37245156290364301</c:v>
                </c:pt>
                <c:pt idx="25">
                  <c:v>0.38840092999225101</c:v>
                </c:pt>
                <c:pt idx="26">
                  <c:v>0.38872061482821002</c:v>
                </c:pt>
                <c:pt idx="27">
                  <c:v>0.38947558770343599</c:v>
                </c:pt>
                <c:pt idx="28">
                  <c:v>0.39030844742960502</c:v>
                </c:pt>
                <c:pt idx="29">
                  <c:v>0.39560966158615402</c:v>
                </c:pt>
                <c:pt idx="30">
                  <c:v>0.39653836218031602</c:v>
                </c:pt>
                <c:pt idx="31">
                  <c:v>0.39685869284422698</c:v>
                </c:pt>
                <c:pt idx="32">
                  <c:v>0.39714285714285802</c:v>
                </c:pt>
                <c:pt idx="33">
                  <c:v>0.42201498320847403</c:v>
                </c:pt>
                <c:pt idx="34">
                  <c:v>0.43172306897442603</c:v>
                </c:pt>
                <c:pt idx="35">
                  <c:v>0.43180056832859798</c:v>
                </c:pt>
                <c:pt idx="36">
                  <c:v>0.43192973391888501</c:v>
                </c:pt>
                <c:pt idx="37">
                  <c:v>0.43329888917592402</c:v>
                </c:pt>
                <c:pt idx="38">
                  <c:v>0.43397571686902697</c:v>
                </c:pt>
                <c:pt idx="39">
                  <c:v>0.43694135882201002</c:v>
                </c:pt>
                <c:pt idx="40">
                  <c:v>0.44019633169723699</c:v>
                </c:pt>
                <c:pt idx="41">
                  <c:v>0.440257685352623</c:v>
                </c:pt>
                <c:pt idx="42">
                  <c:v>0.44031903900800901</c:v>
                </c:pt>
                <c:pt idx="43">
                  <c:v>0.44166365280289399</c:v>
                </c:pt>
                <c:pt idx="44">
                  <c:v>0.441989150090417</c:v>
                </c:pt>
                <c:pt idx="45">
                  <c:v>0.442262981141825</c:v>
                </c:pt>
                <c:pt idx="46">
                  <c:v>0.44232571871425003</c:v>
                </c:pt>
                <c:pt idx="47">
                  <c:v>0.442388456286675</c:v>
                </c:pt>
                <c:pt idx="48">
                  <c:v>0.46353913717385797</c:v>
                </c:pt>
                <c:pt idx="49">
                  <c:v>0.49681735985533498</c:v>
                </c:pt>
                <c:pt idx="50">
                  <c:v>0.53009558253681299</c:v>
                </c:pt>
                <c:pt idx="51">
                  <c:v>0.53018341513820799</c:v>
                </c:pt>
                <c:pt idx="52">
                  <c:v>0.53027124773960299</c:v>
                </c:pt>
                <c:pt idx="53">
                  <c:v>0.53035620999454702</c:v>
                </c:pt>
                <c:pt idx="54">
                  <c:v>0.53039524670627802</c:v>
                </c:pt>
                <c:pt idx="55">
                  <c:v>0.53043428341800902</c:v>
                </c:pt>
                <c:pt idx="56">
                  <c:v>0.53047332012974002</c:v>
                </c:pt>
                <c:pt idx="57">
                  <c:v>0.53080857659519598</c:v>
                </c:pt>
                <c:pt idx="58">
                  <c:v>0.53129682252648003</c:v>
                </c:pt>
                <c:pt idx="59">
                  <c:v>0.53179411004908395</c:v>
                </c:pt>
                <c:pt idx="60">
                  <c:v>0.53229139757168697</c:v>
                </c:pt>
                <c:pt idx="61">
                  <c:v>0.53237535520537405</c:v>
                </c:pt>
                <c:pt idx="62">
                  <c:v>0.53260656161198705</c:v>
                </c:pt>
                <c:pt idx="63">
                  <c:v>0.53284422629811501</c:v>
                </c:pt>
                <c:pt idx="64">
                  <c:v>0.53291655902867496</c:v>
                </c:pt>
                <c:pt idx="65">
                  <c:v>0.53588220098165895</c:v>
                </c:pt>
                <c:pt idx="66">
                  <c:v>0.54000516662361198</c:v>
                </c:pt>
                <c:pt idx="67">
                  <c:v>0.54277060191165105</c:v>
                </c:pt>
                <c:pt idx="68">
                  <c:v>0.54282097649186301</c:v>
                </c:pt>
                <c:pt idx="69">
                  <c:v>0.54287135107207496</c:v>
                </c:pt>
                <c:pt idx="70">
                  <c:v>0.54291139240506403</c:v>
                </c:pt>
                <c:pt idx="71">
                  <c:v>0.54294833376388596</c:v>
                </c:pt>
                <c:pt idx="72">
                  <c:v>0.542985275122708</c:v>
                </c:pt>
                <c:pt idx="73">
                  <c:v>0.54316714027383195</c:v>
                </c:pt>
                <c:pt idx="74">
                  <c:v>0.54373546887109303</c:v>
                </c:pt>
                <c:pt idx="75">
                  <c:v>0.544303797468355</c:v>
                </c:pt>
                <c:pt idx="76">
                  <c:v>0.54440712994058404</c:v>
                </c:pt>
                <c:pt idx="77">
                  <c:v>0.54451046241281398</c:v>
                </c:pt>
                <c:pt idx="78">
                  <c:v>0.54461379488504302</c:v>
                </c:pt>
                <c:pt idx="79">
                  <c:v>0.54471712735727296</c:v>
                </c:pt>
                <c:pt idx="80">
                  <c:v>0.544820459829502</c:v>
                </c:pt>
                <c:pt idx="81">
                  <c:v>0.54485920950658795</c:v>
                </c:pt>
                <c:pt idx="82">
                  <c:v>0.54489795918367401</c:v>
                </c:pt>
                <c:pt idx="83">
                  <c:v>0.54493670886075996</c:v>
                </c:pt>
                <c:pt idx="84">
                  <c:v>0.54498579178506901</c:v>
                </c:pt>
                <c:pt idx="85">
                  <c:v>0.545040041332989</c:v>
                </c:pt>
                <c:pt idx="86">
                  <c:v>0.54509041591320095</c:v>
                </c:pt>
                <c:pt idx="87">
                  <c:v>0.54513110307414203</c:v>
                </c:pt>
                <c:pt idx="88">
                  <c:v>0.545171790235082</c:v>
                </c:pt>
                <c:pt idx="89">
                  <c:v>0.54522087315939105</c:v>
                </c:pt>
                <c:pt idx="90">
                  <c:v>0.545337122190649</c:v>
                </c:pt>
                <c:pt idx="91">
                  <c:v>0.59080340997158398</c:v>
                </c:pt>
                <c:pt idx="92">
                  <c:v>0.63626969775251896</c:v>
                </c:pt>
                <c:pt idx="93">
                  <c:v>0.68173598553345405</c:v>
                </c:pt>
                <c:pt idx="94">
                  <c:v>0.72720227331438902</c:v>
                </c:pt>
                <c:pt idx="95">
                  <c:v>0.772668561095324</c:v>
                </c:pt>
                <c:pt idx="96">
                  <c:v>0.81813484887625898</c:v>
                </c:pt>
                <c:pt idx="97">
                  <c:v>0.86360113665719496</c:v>
                </c:pt>
                <c:pt idx="98">
                  <c:v>0.90906742443813005</c:v>
                </c:pt>
                <c:pt idx="99">
                  <c:v>0.95453371221906502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B47-44E2-AE8E-2E7F4CDD0E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 service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Sheet1!$D$2:$D$102</c:f>
              <c:numCache>
                <c:formatCode>General</c:formatCode>
                <c:ptCount val="101"/>
                <c:pt idx="0">
                  <c:v>0</c:v>
                </c:pt>
                <c:pt idx="1">
                  <c:v>5.0302048764978298E-2</c:v>
                </c:pt>
                <c:pt idx="2">
                  <c:v>5.1420821493154197E-2</c:v>
                </c:pt>
                <c:pt idx="3">
                  <c:v>5.66287780935157E-2</c:v>
                </c:pt>
                <c:pt idx="4">
                  <c:v>6.9245672952725407E-2</c:v>
                </c:pt>
                <c:pt idx="5">
                  <c:v>8.0741410488245804E-2</c:v>
                </c:pt>
                <c:pt idx="6">
                  <c:v>9.3787135107207403E-2</c:v>
                </c:pt>
                <c:pt idx="7">
                  <c:v>0.108659261172823</c:v>
                </c:pt>
                <c:pt idx="8">
                  <c:v>0.124916042366314</c:v>
                </c:pt>
                <c:pt idx="9">
                  <c:v>0.13669077757685399</c:v>
                </c:pt>
                <c:pt idx="10">
                  <c:v>0.152944975458538</c:v>
                </c:pt>
                <c:pt idx="11">
                  <c:v>0.16365926117282301</c:v>
                </c:pt>
                <c:pt idx="12">
                  <c:v>0.17722810643244599</c:v>
                </c:pt>
                <c:pt idx="13">
                  <c:v>0.18680056832859701</c:v>
                </c:pt>
                <c:pt idx="14">
                  <c:v>0.196122448979592</c:v>
                </c:pt>
                <c:pt idx="15">
                  <c:v>0.204740377163524</c:v>
                </c:pt>
                <c:pt idx="16">
                  <c:v>0.211715319039008</c:v>
                </c:pt>
                <c:pt idx="17">
                  <c:v>0.220507943683803</c:v>
                </c:pt>
                <c:pt idx="18">
                  <c:v>0.22878067682769301</c:v>
                </c:pt>
                <c:pt idx="19">
                  <c:v>0.23509945750452099</c:v>
                </c:pt>
                <c:pt idx="20">
                  <c:v>0.24710669077757699</c:v>
                </c:pt>
                <c:pt idx="21">
                  <c:v>0.248310514079049</c:v>
                </c:pt>
                <c:pt idx="22">
                  <c:v>0.25513562386980099</c:v>
                </c:pt>
                <c:pt idx="23">
                  <c:v>0.26106174115215702</c:v>
                </c:pt>
                <c:pt idx="24">
                  <c:v>0.263438388013433</c:v>
                </c:pt>
                <c:pt idx="25">
                  <c:v>0.27720227331438901</c:v>
                </c:pt>
                <c:pt idx="26">
                  <c:v>0.27763885300955798</c:v>
                </c:pt>
                <c:pt idx="27">
                  <c:v>0.280470162748644</c:v>
                </c:pt>
                <c:pt idx="28">
                  <c:v>0.28245156290364298</c:v>
                </c:pt>
                <c:pt idx="29">
                  <c:v>0.29193231723069002</c:v>
                </c:pt>
                <c:pt idx="30">
                  <c:v>0.29696460862826202</c:v>
                </c:pt>
                <c:pt idx="31">
                  <c:v>0.29850426246447997</c:v>
                </c:pt>
                <c:pt idx="32">
                  <c:v>0.298957633686386</c:v>
                </c:pt>
                <c:pt idx="33">
                  <c:v>0.30874967708602402</c:v>
                </c:pt>
                <c:pt idx="34">
                  <c:v>0.31612115732368901</c:v>
                </c:pt>
                <c:pt idx="35">
                  <c:v>0.316181219323172</c:v>
                </c:pt>
                <c:pt idx="36">
                  <c:v>0.31646861276156002</c:v>
                </c:pt>
                <c:pt idx="37">
                  <c:v>0.31920175665202799</c:v>
                </c:pt>
                <c:pt idx="38">
                  <c:v>0.32277706019116498</c:v>
                </c:pt>
                <c:pt idx="39">
                  <c:v>0.32492379230173102</c:v>
                </c:pt>
                <c:pt idx="40">
                  <c:v>0.33532678894342599</c:v>
                </c:pt>
                <c:pt idx="41">
                  <c:v>0.33562903642469699</c:v>
                </c:pt>
                <c:pt idx="42">
                  <c:v>0.33632911392405102</c:v>
                </c:pt>
                <c:pt idx="43">
                  <c:v>0.34266339447171301</c:v>
                </c:pt>
                <c:pt idx="44">
                  <c:v>0.34353138723844001</c:v>
                </c:pt>
                <c:pt idx="45">
                  <c:v>0.344239214673211</c:v>
                </c:pt>
                <c:pt idx="46">
                  <c:v>0.34515887367605302</c:v>
                </c:pt>
                <c:pt idx="47">
                  <c:v>0.34611857401188301</c:v>
                </c:pt>
                <c:pt idx="48">
                  <c:v>0.36010074916042401</c:v>
                </c:pt>
                <c:pt idx="49">
                  <c:v>0.38194265047791298</c:v>
                </c:pt>
                <c:pt idx="50">
                  <c:v>0.40378455179540201</c:v>
                </c:pt>
                <c:pt idx="51">
                  <c:v>0.40387496770860298</c:v>
                </c:pt>
                <c:pt idx="52">
                  <c:v>0.40399121673986099</c:v>
                </c:pt>
                <c:pt idx="53">
                  <c:v>0.40422371480237701</c:v>
                </c:pt>
                <c:pt idx="54">
                  <c:v>0.40444329630586401</c:v>
                </c:pt>
                <c:pt idx="55">
                  <c:v>0.40481787651769602</c:v>
                </c:pt>
                <c:pt idx="56">
                  <c:v>0.40606303280806</c:v>
                </c:pt>
                <c:pt idx="57">
                  <c:v>0.40768535262206201</c:v>
                </c:pt>
                <c:pt idx="58">
                  <c:v>0.40862567811934902</c:v>
                </c:pt>
                <c:pt idx="59">
                  <c:v>0.408915009041592</c:v>
                </c:pt>
                <c:pt idx="60">
                  <c:v>0.41644277964350301</c:v>
                </c:pt>
                <c:pt idx="61">
                  <c:v>0.41652673727718997</c:v>
                </c:pt>
                <c:pt idx="62">
                  <c:v>0.416990441746319</c:v>
                </c:pt>
                <c:pt idx="63">
                  <c:v>0.41866313614053202</c:v>
                </c:pt>
                <c:pt idx="64">
                  <c:v>0.41935675536037198</c:v>
                </c:pt>
                <c:pt idx="65">
                  <c:v>0.41954275381038503</c:v>
                </c:pt>
                <c:pt idx="66">
                  <c:v>0.43767760268664402</c:v>
                </c:pt>
                <c:pt idx="67">
                  <c:v>0.44981658486179299</c:v>
                </c:pt>
                <c:pt idx="68">
                  <c:v>0.44996383363471998</c:v>
                </c:pt>
                <c:pt idx="69">
                  <c:v>0.45011818651511298</c:v>
                </c:pt>
                <c:pt idx="70">
                  <c:v>0.45067166106949103</c:v>
                </c:pt>
                <c:pt idx="71">
                  <c:v>0.45181348488762602</c:v>
                </c:pt>
                <c:pt idx="72">
                  <c:v>0.45299664169465298</c:v>
                </c:pt>
                <c:pt idx="73">
                  <c:v>0.45327757685352699</c:v>
                </c:pt>
                <c:pt idx="74">
                  <c:v>0.45336045810729397</c:v>
                </c:pt>
                <c:pt idx="75">
                  <c:v>0.46500904159132</c:v>
                </c:pt>
                <c:pt idx="76">
                  <c:v>0.46514337380521897</c:v>
                </c:pt>
                <c:pt idx="77">
                  <c:v>0.46529578920175702</c:v>
                </c:pt>
                <c:pt idx="78">
                  <c:v>0.46620769826918201</c:v>
                </c:pt>
                <c:pt idx="79">
                  <c:v>0.46658486179281899</c:v>
                </c:pt>
                <c:pt idx="80">
                  <c:v>0.469529837251357</c:v>
                </c:pt>
                <c:pt idx="81">
                  <c:v>0.469783001808319</c:v>
                </c:pt>
                <c:pt idx="82">
                  <c:v>0.47075432704727499</c:v>
                </c:pt>
                <c:pt idx="83">
                  <c:v>0.471870317747353</c:v>
                </c:pt>
                <c:pt idx="84">
                  <c:v>0.47243864634461402</c:v>
                </c:pt>
                <c:pt idx="85">
                  <c:v>0.472991475071042</c:v>
                </c:pt>
                <c:pt idx="86">
                  <c:v>0.47371996900025898</c:v>
                </c:pt>
                <c:pt idx="87">
                  <c:v>0.47444329630586501</c:v>
                </c:pt>
                <c:pt idx="88">
                  <c:v>0.47509429088090999</c:v>
                </c:pt>
                <c:pt idx="89">
                  <c:v>0.47536812193231798</c:v>
                </c:pt>
                <c:pt idx="90">
                  <c:v>0.475600619994834</c:v>
                </c:pt>
                <c:pt idx="91">
                  <c:v>0.47613278222681499</c:v>
                </c:pt>
                <c:pt idx="92">
                  <c:v>0.47631361405321698</c:v>
                </c:pt>
                <c:pt idx="93">
                  <c:v>0.47654352880392697</c:v>
                </c:pt>
                <c:pt idx="94">
                  <c:v>0.47691810901575898</c:v>
                </c:pt>
                <c:pt idx="95">
                  <c:v>0.47702144148798797</c:v>
                </c:pt>
                <c:pt idx="96">
                  <c:v>0.56880650994575099</c:v>
                </c:pt>
                <c:pt idx="97">
                  <c:v>0.68910488245931301</c:v>
                </c:pt>
                <c:pt idx="98">
                  <c:v>0.80940325497287602</c:v>
                </c:pt>
                <c:pt idx="99">
                  <c:v>0.92970162748643803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B47-44E2-AE8E-2E7F4CDD0E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service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Sheet1!$E$2:$E$102</c:f>
              <c:numCache>
                <c:formatCode>General</c:formatCode>
                <c:ptCount val="101"/>
                <c:pt idx="0">
                  <c:v>1.29165590286751E-4</c:v>
                </c:pt>
                <c:pt idx="1">
                  <c:v>4.2860923313444902E-4</c:v>
                </c:pt>
                <c:pt idx="2">
                  <c:v>1.42082149315415E-3</c:v>
                </c:pt>
                <c:pt idx="3">
                  <c:v>6.8871092740892797E-3</c:v>
                </c:pt>
                <c:pt idx="4">
                  <c:v>1.9504004133298999E-2</c:v>
                </c:pt>
                <c:pt idx="5">
                  <c:v>3.1128907259106199E-2</c:v>
                </c:pt>
                <c:pt idx="6">
                  <c:v>4.4045466287780902E-2</c:v>
                </c:pt>
                <c:pt idx="7">
                  <c:v>5.8917592353397101E-2</c:v>
                </c:pt>
                <c:pt idx="8">
                  <c:v>7.5045207956600302E-2</c:v>
                </c:pt>
                <c:pt idx="9">
                  <c:v>8.6819943167140201E-2</c:v>
                </c:pt>
                <c:pt idx="10">
                  <c:v>0.10281580986825101</c:v>
                </c:pt>
                <c:pt idx="11">
                  <c:v>0.113471971066908</c:v>
                </c:pt>
                <c:pt idx="12">
                  <c:v>0.126969775251873</c:v>
                </c:pt>
                <c:pt idx="13">
                  <c:v>0.13641307155773699</c:v>
                </c:pt>
                <c:pt idx="14">
                  <c:v>0.14577111857401201</c:v>
                </c:pt>
                <c:pt idx="15">
                  <c:v>0.15461121157323701</c:v>
                </c:pt>
                <c:pt idx="16">
                  <c:v>0.16158615344872099</c:v>
                </c:pt>
                <c:pt idx="17">
                  <c:v>0.17050794368380301</c:v>
                </c:pt>
                <c:pt idx="18">
                  <c:v>0.17859467837768001</c:v>
                </c:pt>
                <c:pt idx="19">
                  <c:v>0.184970291914234</c:v>
                </c:pt>
                <c:pt idx="20">
                  <c:v>0.19749418754843701</c:v>
                </c:pt>
                <c:pt idx="21">
                  <c:v>0.19869801084991001</c:v>
                </c:pt>
                <c:pt idx="22">
                  <c:v>0.205523120640662</c:v>
                </c:pt>
                <c:pt idx="23">
                  <c:v>0.21144923792301801</c:v>
                </c:pt>
                <c:pt idx="24">
                  <c:v>0.21382588478429401</c:v>
                </c:pt>
                <c:pt idx="25">
                  <c:v>0.227848101265823</c:v>
                </c:pt>
                <c:pt idx="26">
                  <c:v>0.228284680960992</c:v>
                </c:pt>
                <c:pt idx="27">
                  <c:v>0.23111599070007799</c:v>
                </c:pt>
                <c:pt idx="28">
                  <c:v>0.233097390855077</c:v>
                </c:pt>
                <c:pt idx="29">
                  <c:v>0.24257814518212401</c:v>
                </c:pt>
                <c:pt idx="30">
                  <c:v>0.247610436579696</c:v>
                </c:pt>
                <c:pt idx="31">
                  <c:v>0.24915009041591399</c:v>
                </c:pt>
                <c:pt idx="32">
                  <c:v>0.24960346163781999</c:v>
                </c:pt>
                <c:pt idx="33">
                  <c:v>0.25946912942392197</c:v>
                </c:pt>
                <c:pt idx="34">
                  <c:v>0.26689615086541002</c:v>
                </c:pt>
                <c:pt idx="35">
                  <c:v>0.26695621286489302</c:v>
                </c:pt>
                <c:pt idx="36">
                  <c:v>0.26724360630328098</c:v>
                </c:pt>
                <c:pt idx="37">
                  <c:v>0.270074916042367</c:v>
                </c:pt>
                <c:pt idx="38">
                  <c:v>0.27355205373288599</c:v>
                </c:pt>
                <c:pt idx="39">
                  <c:v>0.27569878584345198</c:v>
                </c:pt>
                <c:pt idx="40">
                  <c:v>0.28597261689485998</c:v>
                </c:pt>
                <c:pt idx="41">
                  <c:v>0.28627486437613098</c:v>
                </c:pt>
                <c:pt idx="42">
                  <c:v>0.286974941875485</c:v>
                </c:pt>
                <c:pt idx="43">
                  <c:v>0.29318005683286003</c:v>
                </c:pt>
                <c:pt idx="44">
                  <c:v>0.29404804959958702</c:v>
                </c:pt>
                <c:pt idx="45">
                  <c:v>0.29475587703435802</c:v>
                </c:pt>
                <c:pt idx="46">
                  <c:v>0.29567553603719998</c:v>
                </c:pt>
                <c:pt idx="47">
                  <c:v>0.29663523637303102</c:v>
                </c:pt>
                <c:pt idx="48">
                  <c:v>0.310555412038233</c:v>
                </c:pt>
                <c:pt idx="49">
                  <c:v>0.33229914750710399</c:v>
                </c:pt>
                <c:pt idx="50">
                  <c:v>0.35404288297597603</c:v>
                </c:pt>
                <c:pt idx="51">
                  <c:v>0.354133298889176</c:v>
                </c:pt>
                <c:pt idx="52">
                  <c:v>0.354249547920434</c:v>
                </c:pt>
                <c:pt idx="53">
                  <c:v>0.35448204598295002</c:v>
                </c:pt>
                <c:pt idx="54">
                  <c:v>0.35470162748643802</c:v>
                </c:pt>
                <c:pt idx="55">
                  <c:v>0.35507620769826997</c:v>
                </c:pt>
                <c:pt idx="56">
                  <c:v>0.35619219839834698</c:v>
                </c:pt>
                <c:pt idx="57">
                  <c:v>0.357814518212349</c:v>
                </c:pt>
                <c:pt idx="58">
                  <c:v>0.35875484370963601</c:v>
                </c:pt>
                <c:pt idx="59">
                  <c:v>0.35904417463187799</c:v>
                </c:pt>
                <c:pt idx="60">
                  <c:v>0.36657194523379</c:v>
                </c:pt>
                <c:pt idx="61">
                  <c:v>0.36665590286747601</c:v>
                </c:pt>
                <c:pt idx="62">
                  <c:v>0.36711960733660598</c:v>
                </c:pt>
                <c:pt idx="63">
                  <c:v>0.36879230173081901</c:v>
                </c:pt>
                <c:pt idx="64">
                  <c:v>0.36948592095065902</c:v>
                </c:pt>
                <c:pt idx="65">
                  <c:v>0.36967191940067201</c:v>
                </c:pt>
                <c:pt idx="66">
                  <c:v>0.387806768276931</c:v>
                </c:pt>
                <c:pt idx="67">
                  <c:v>0.39994575045207997</c:v>
                </c:pt>
                <c:pt idx="68">
                  <c:v>0.40009299922500702</c:v>
                </c:pt>
                <c:pt idx="69">
                  <c:v>0.40024735210539902</c:v>
                </c:pt>
                <c:pt idx="70">
                  <c:v>0.40080082665977801</c:v>
                </c:pt>
                <c:pt idx="71">
                  <c:v>0.401942650477913</c:v>
                </c:pt>
                <c:pt idx="72">
                  <c:v>0.40312580728494002</c:v>
                </c:pt>
                <c:pt idx="73">
                  <c:v>0.40340674244381303</c:v>
                </c:pt>
                <c:pt idx="74">
                  <c:v>0.40348962369758101</c:v>
                </c:pt>
                <c:pt idx="75">
                  <c:v>0.41513820718160699</c:v>
                </c:pt>
                <c:pt idx="76">
                  <c:v>0.41527253939550501</c:v>
                </c:pt>
                <c:pt idx="77">
                  <c:v>0.415424954792044</c:v>
                </c:pt>
                <c:pt idx="78">
                  <c:v>0.416336863859468</c:v>
                </c:pt>
                <c:pt idx="79">
                  <c:v>0.41671402738310598</c:v>
                </c:pt>
                <c:pt idx="80">
                  <c:v>0.41965900284164298</c:v>
                </c:pt>
                <c:pt idx="81">
                  <c:v>0.41991216739860499</c:v>
                </c:pt>
                <c:pt idx="82">
                  <c:v>0.42088349263756197</c:v>
                </c:pt>
                <c:pt idx="83">
                  <c:v>0.42199948333763898</c:v>
                </c:pt>
                <c:pt idx="84">
                  <c:v>0.42256781193490101</c:v>
                </c:pt>
                <c:pt idx="85">
                  <c:v>0.42312064066132798</c:v>
                </c:pt>
                <c:pt idx="86">
                  <c:v>0.42384913459054502</c:v>
                </c:pt>
                <c:pt idx="87">
                  <c:v>0.424572461896151</c:v>
                </c:pt>
                <c:pt idx="88">
                  <c:v>0.42522345647119603</c:v>
                </c:pt>
                <c:pt idx="89">
                  <c:v>0.42549728752260402</c:v>
                </c:pt>
                <c:pt idx="90">
                  <c:v>0.42572978558512098</c:v>
                </c:pt>
                <c:pt idx="91">
                  <c:v>0.42626194781710203</c:v>
                </c:pt>
                <c:pt idx="92">
                  <c:v>0.42644277964350302</c:v>
                </c:pt>
                <c:pt idx="93">
                  <c:v>0.42667269439421401</c:v>
                </c:pt>
                <c:pt idx="94">
                  <c:v>0.42704727460604502</c:v>
                </c:pt>
                <c:pt idx="95">
                  <c:v>0.42715060707827501</c:v>
                </c:pt>
                <c:pt idx="96">
                  <c:v>0.51891500904159205</c:v>
                </c:pt>
                <c:pt idx="97">
                  <c:v>0.63918625678119401</c:v>
                </c:pt>
                <c:pt idx="98">
                  <c:v>0.75945750452079597</c:v>
                </c:pt>
                <c:pt idx="99">
                  <c:v>0.87972875226039804</c:v>
                </c:pt>
                <c:pt idx="10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B47-44E2-AE8E-2E7F4CDD0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777680"/>
        <c:axId val="-2132278928"/>
      </c:scatterChart>
      <c:valAx>
        <c:axId val="-2131777680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Portion of released zones</a:t>
                </a:r>
                <a:endParaRPr lang="en-US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278928"/>
        <c:crosses val="autoZero"/>
        <c:crossBetween val="midCat"/>
      </c:valAx>
      <c:valAx>
        <c:axId val="-2132278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777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424968918358899"/>
          <c:y val="0.212979756056523"/>
          <c:w val="0.36943452134272697"/>
          <c:h val="0.2184367548904390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65F4D-406D-46F6-8AD9-518A3A1834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649A5-239C-47AB-8A3D-9461EEFAEE2E}">
      <dgm:prSet phldrT="[Text]" custT="1"/>
      <dgm:spPr/>
      <dgm:t>
        <a:bodyPr/>
        <a:lstStyle/>
        <a:p>
          <a:r>
            <a:rPr lang="en-US" sz="2000" dirty="0" smtClean="0"/>
            <a:t>Current zone</a:t>
          </a:r>
          <a:endParaRPr lang="en-US" sz="2000" dirty="0"/>
        </a:p>
      </dgm:t>
    </dgm:pt>
    <dgm:pt modelId="{E1A69B8F-052D-4F8C-A07B-17F69E0659B4}" type="parTrans" cxnId="{DE0BF203-BB31-488F-97E4-53AF72F647B2}">
      <dgm:prSet/>
      <dgm:spPr/>
      <dgm:t>
        <a:bodyPr/>
        <a:lstStyle/>
        <a:p>
          <a:endParaRPr lang="en-US" sz="2000"/>
        </a:p>
      </dgm:t>
    </dgm:pt>
    <dgm:pt modelId="{56A402D6-46CF-4BAB-89D3-B4CC4F8F9EB9}" type="sibTrans" cxnId="{DE0BF203-BB31-488F-97E4-53AF72F647B2}">
      <dgm:prSet/>
      <dgm:spPr/>
      <dgm:t>
        <a:bodyPr/>
        <a:lstStyle/>
        <a:p>
          <a:endParaRPr lang="en-US" sz="2000"/>
        </a:p>
      </dgm:t>
    </dgm:pt>
    <dgm:pt modelId="{AB32FD43-3F5D-4C03-A088-2D4D98A686BD}">
      <dgm:prSet phldrT="[Text]" custT="1"/>
      <dgm:spPr/>
      <dgm:t>
        <a:bodyPr/>
        <a:lstStyle/>
        <a:p>
          <a:r>
            <a:rPr lang="en-US" sz="2000" dirty="0" smtClean="0"/>
            <a:t>Release actual</a:t>
          </a:r>
          <a:endParaRPr lang="en-US" sz="2000" dirty="0"/>
        </a:p>
      </dgm:t>
    </dgm:pt>
    <dgm:pt modelId="{DDC7F614-C5F3-4C02-9ACD-AFD767D35FC3}" type="parTrans" cxnId="{7E382E96-0436-4FC4-A0B0-CEFBED2419BB}">
      <dgm:prSet custT="1"/>
      <dgm:spPr/>
      <dgm:t>
        <a:bodyPr/>
        <a:lstStyle/>
        <a:p>
          <a:r>
            <a:rPr lang="en-US" sz="2000" dirty="0" smtClean="0"/>
            <a:t>q</a:t>
          </a:r>
          <a:endParaRPr lang="en-US" sz="2000" dirty="0"/>
        </a:p>
      </dgm:t>
    </dgm:pt>
    <dgm:pt modelId="{48DD5686-EB0F-4371-A7FE-87A5BC8B2ABA}" type="sibTrans" cxnId="{7E382E96-0436-4FC4-A0B0-CEFBED2419BB}">
      <dgm:prSet/>
      <dgm:spPr/>
      <dgm:t>
        <a:bodyPr/>
        <a:lstStyle/>
        <a:p>
          <a:endParaRPr lang="en-US" sz="2000"/>
        </a:p>
      </dgm:t>
    </dgm:pt>
    <dgm:pt modelId="{BC59A80D-D886-4B9E-B967-2CC51CDDBD7B}">
      <dgm:prSet phldrT="[Text]" custT="1"/>
      <dgm:spPr/>
      <dgm:t>
        <a:bodyPr/>
        <a:lstStyle/>
        <a:p>
          <a:r>
            <a:rPr lang="en-US" sz="2000" dirty="0" smtClean="0"/>
            <a:t>Release random</a:t>
          </a:r>
          <a:endParaRPr lang="en-US" sz="2000" dirty="0"/>
        </a:p>
      </dgm:t>
    </dgm:pt>
    <dgm:pt modelId="{1034FFE6-DC7E-4E7C-B6F0-E0EBA796962A}" type="parTrans" cxnId="{5ABD64D8-1043-4E7C-9350-BB31165B8996}">
      <dgm:prSet custT="1"/>
      <dgm:spPr/>
      <dgm:t>
        <a:bodyPr/>
        <a:lstStyle/>
        <a:p>
          <a:r>
            <a:rPr lang="en-US" sz="2000" dirty="0" smtClean="0"/>
            <a:t>1-q</a:t>
          </a:r>
          <a:endParaRPr lang="en-US" sz="2000" dirty="0"/>
        </a:p>
      </dgm:t>
    </dgm:pt>
    <dgm:pt modelId="{33D28C08-EAB4-4EF9-8298-6F4D9141B1EC}" type="sibTrans" cxnId="{5ABD64D8-1043-4E7C-9350-BB31165B8996}">
      <dgm:prSet/>
      <dgm:spPr/>
      <dgm:t>
        <a:bodyPr/>
        <a:lstStyle/>
        <a:p>
          <a:endParaRPr lang="en-US" sz="2000"/>
        </a:p>
      </dgm:t>
    </dgm:pt>
    <dgm:pt modelId="{39E310A1-5D15-4CFD-811A-5B6E6EE1B420}" type="pres">
      <dgm:prSet presAssocID="{0F465F4D-406D-46F6-8AD9-518A3A1834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350FF-A79B-461D-A1FF-8F44AB0C1404}" type="pres">
      <dgm:prSet presAssocID="{1D2649A5-239C-47AB-8A3D-9461EEFAEE2E}" presName="root1" presStyleCnt="0"/>
      <dgm:spPr/>
    </dgm:pt>
    <dgm:pt modelId="{AF2648F3-9A57-436B-8434-DBC764E5AF70}" type="pres">
      <dgm:prSet presAssocID="{1D2649A5-239C-47AB-8A3D-9461EEFAEE2E}" presName="LevelOneTextNode" presStyleLbl="node0" presStyleIdx="0" presStyleCnt="1" custLinFactNeighborX="-66207" custLinFactNeighborY="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A68223-C7BF-4048-A576-A924E8676D10}" type="pres">
      <dgm:prSet presAssocID="{1D2649A5-239C-47AB-8A3D-9461EEFAEE2E}" presName="level2hierChild" presStyleCnt="0"/>
      <dgm:spPr/>
    </dgm:pt>
    <dgm:pt modelId="{F3D5EEE4-423A-4E85-A9DE-A12CD3DA818C}" type="pres">
      <dgm:prSet presAssocID="{DDC7F614-C5F3-4C02-9ACD-AFD767D35FC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1B95D7A-6DCF-4283-94A6-0EDBE20F095D}" type="pres">
      <dgm:prSet presAssocID="{DDC7F614-C5F3-4C02-9ACD-AFD767D35FC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9DB5A5F-B797-4329-9F9B-4A90628D3951}" type="pres">
      <dgm:prSet presAssocID="{AB32FD43-3F5D-4C03-A088-2D4D98A686BD}" presName="root2" presStyleCnt="0"/>
      <dgm:spPr/>
    </dgm:pt>
    <dgm:pt modelId="{03FEBD31-CBA8-4B8C-86AF-405C23963634}" type="pres">
      <dgm:prSet presAssocID="{AB32FD43-3F5D-4C03-A088-2D4D98A686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B1863-A267-47A0-858C-76F8F628744E}" type="pres">
      <dgm:prSet presAssocID="{AB32FD43-3F5D-4C03-A088-2D4D98A686BD}" presName="level3hierChild" presStyleCnt="0"/>
      <dgm:spPr/>
    </dgm:pt>
    <dgm:pt modelId="{179C0DCA-7D4D-4A9F-980A-51EA7F3F0032}" type="pres">
      <dgm:prSet presAssocID="{1034FFE6-DC7E-4E7C-B6F0-E0EBA796962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DC5A1B7-81DE-4659-B798-B0CCA7B3F1DF}" type="pres">
      <dgm:prSet presAssocID="{1034FFE6-DC7E-4E7C-B6F0-E0EBA796962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9F286D5-C806-4430-AAF4-E7666CEBEBCD}" type="pres">
      <dgm:prSet presAssocID="{BC59A80D-D886-4B9E-B967-2CC51CDDBD7B}" presName="root2" presStyleCnt="0"/>
      <dgm:spPr/>
    </dgm:pt>
    <dgm:pt modelId="{A8CE7E15-F00C-43F5-9F6B-ABBCFE888ECD}" type="pres">
      <dgm:prSet presAssocID="{BC59A80D-D886-4B9E-B967-2CC51CDDBD7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CA429-A615-4F72-915D-B8A6F00BF814}" type="pres">
      <dgm:prSet presAssocID="{BC59A80D-D886-4B9E-B967-2CC51CDDBD7B}" presName="level3hierChild" presStyleCnt="0"/>
      <dgm:spPr/>
    </dgm:pt>
  </dgm:ptLst>
  <dgm:cxnLst>
    <dgm:cxn modelId="{7E382E96-0436-4FC4-A0B0-CEFBED2419BB}" srcId="{1D2649A5-239C-47AB-8A3D-9461EEFAEE2E}" destId="{AB32FD43-3F5D-4C03-A088-2D4D98A686BD}" srcOrd="0" destOrd="0" parTransId="{DDC7F614-C5F3-4C02-9ACD-AFD767D35FC3}" sibTransId="{48DD5686-EB0F-4371-A7FE-87A5BC8B2ABA}"/>
    <dgm:cxn modelId="{5ABD64D8-1043-4E7C-9350-BB31165B8996}" srcId="{1D2649A5-239C-47AB-8A3D-9461EEFAEE2E}" destId="{BC59A80D-D886-4B9E-B967-2CC51CDDBD7B}" srcOrd="1" destOrd="0" parTransId="{1034FFE6-DC7E-4E7C-B6F0-E0EBA796962A}" sibTransId="{33D28C08-EAB4-4EF9-8298-6F4D9141B1EC}"/>
    <dgm:cxn modelId="{36F43B15-8AAC-432A-9A91-A31951010712}" type="presOf" srcId="{AB32FD43-3F5D-4C03-A088-2D4D98A686BD}" destId="{03FEBD31-CBA8-4B8C-86AF-405C23963634}" srcOrd="0" destOrd="0" presId="urn:microsoft.com/office/officeart/2005/8/layout/hierarchy2"/>
    <dgm:cxn modelId="{DE0BF203-BB31-488F-97E4-53AF72F647B2}" srcId="{0F465F4D-406D-46F6-8AD9-518A3A18348B}" destId="{1D2649A5-239C-47AB-8A3D-9461EEFAEE2E}" srcOrd="0" destOrd="0" parTransId="{E1A69B8F-052D-4F8C-A07B-17F69E0659B4}" sibTransId="{56A402D6-46CF-4BAB-89D3-B4CC4F8F9EB9}"/>
    <dgm:cxn modelId="{AB8768C8-A96D-471E-8F06-092F0E7D37E3}" type="presOf" srcId="{DDC7F614-C5F3-4C02-9ACD-AFD767D35FC3}" destId="{F3D5EEE4-423A-4E85-A9DE-A12CD3DA818C}" srcOrd="0" destOrd="0" presId="urn:microsoft.com/office/officeart/2005/8/layout/hierarchy2"/>
    <dgm:cxn modelId="{DC7A5255-9EE4-4E86-9140-3AB3343661B3}" type="presOf" srcId="{BC59A80D-D886-4B9E-B967-2CC51CDDBD7B}" destId="{A8CE7E15-F00C-43F5-9F6B-ABBCFE888ECD}" srcOrd="0" destOrd="0" presId="urn:microsoft.com/office/officeart/2005/8/layout/hierarchy2"/>
    <dgm:cxn modelId="{945C5CA9-E9D5-4812-8866-C3FD90BE77D1}" type="presOf" srcId="{1034FFE6-DC7E-4E7C-B6F0-E0EBA796962A}" destId="{179C0DCA-7D4D-4A9F-980A-51EA7F3F0032}" srcOrd="0" destOrd="0" presId="urn:microsoft.com/office/officeart/2005/8/layout/hierarchy2"/>
    <dgm:cxn modelId="{1F2FB23D-5343-47EE-BE73-8B84C06F0B50}" type="presOf" srcId="{1D2649A5-239C-47AB-8A3D-9461EEFAEE2E}" destId="{AF2648F3-9A57-436B-8434-DBC764E5AF70}" srcOrd="0" destOrd="0" presId="urn:microsoft.com/office/officeart/2005/8/layout/hierarchy2"/>
    <dgm:cxn modelId="{EDF45E44-D970-4E87-B08D-C0BCE93D544D}" type="presOf" srcId="{DDC7F614-C5F3-4C02-9ACD-AFD767D35FC3}" destId="{F1B95D7A-6DCF-4283-94A6-0EDBE20F095D}" srcOrd="1" destOrd="0" presId="urn:microsoft.com/office/officeart/2005/8/layout/hierarchy2"/>
    <dgm:cxn modelId="{8BCC4759-C313-437F-A105-7949A9CDE347}" type="presOf" srcId="{0F465F4D-406D-46F6-8AD9-518A3A18348B}" destId="{39E310A1-5D15-4CFD-811A-5B6E6EE1B420}" srcOrd="0" destOrd="0" presId="urn:microsoft.com/office/officeart/2005/8/layout/hierarchy2"/>
    <dgm:cxn modelId="{E3F218F8-E91B-4636-BC10-8C2E50AA0CEB}" type="presOf" srcId="{1034FFE6-DC7E-4E7C-B6F0-E0EBA796962A}" destId="{3DC5A1B7-81DE-4659-B798-B0CCA7B3F1DF}" srcOrd="1" destOrd="0" presId="urn:microsoft.com/office/officeart/2005/8/layout/hierarchy2"/>
    <dgm:cxn modelId="{97BF403C-9029-4E21-9131-75ABB8401B13}" type="presParOf" srcId="{39E310A1-5D15-4CFD-811A-5B6E6EE1B420}" destId="{CED350FF-A79B-461D-A1FF-8F44AB0C1404}" srcOrd="0" destOrd="0" presId="urn:microsoft.com/office/officeart/2005/8/layout/hierarchy2"/>
    <dgm:cxn modelId="{009CDD28-5A91-4CBF-A2E3-FDE2B0E592EF}" type="presParOf" srcId="{CED350FF-A79B-461D-A1FF-8F44AB0C1404}" destId="{AF2648F3-9A57-436B-8434-DBC764E5AF70}" srcOrd="0" destOrd="0" presId="urn:microsoft.com/office/officeart/2005/8/layout/hierarchy2"/>
    <dgm:cxn modelId="{F8550E9F-010B-4E64-AA89-5924354A086F}" type="presParOf" srcId="{CED350FF-A79B-461D-A1FF-8F44AB0C1404}" destId="{E9A68223-C7BF-4048-A576-A924E8676D10}" srcOrd="1" destOrd="0" presId="urn:microsoft.com/office/officeart/2005/8/layout/hierarchy2"/>
    <dgm:cxn modelId="{16C57188-1552-4C9F-BE32-EBBE7807A9E4}" type="presParOf" srcId="{E9A68223-C7BF-4048-A576-A924E8676D10}" destId="{F3D5EEE4-423A-4E85-A9DE-A12CD3DA818C}" srcOrd="0" destOrd="0" presId="urn:microsoft.com/office/officeart/2005/8/layout/hierarchy2"/>
    <dgm:cxn modelId="{81859362-7E2A-49C0-84FE-B83DA7837336}" type="presParOf" srcId="{F3D5EEE4-423A-4E85-A9DE-A12CD3DA818C}" destId="{F1B95D7A-6DCF-4283-94A6-0EDBE20F095D}" srcOrd="0" destOrd="0" presId="urn:microsoft.com/office/officeart/2005/8/layout/hierarchy2"/>
    <dgm:cxn modelId="{4049957C-C84C-4E81-BDAD-60413AC73DF2}" type="presParOf" srcId="{E9A68223-C7BF-4048-A576-A924E8676D10}" destId="{59DB5A5F-B797-4329-9F9B-4A90628D3951}" srcOrd="1" destOrd="0" presId="urn:microsoft.com/office/officeart/2005/8/layout/hierarchy2"/>
    <dgm:cxn modelId="{25FDDD0F-9B42-490F-A7E3-21BCCDB13A6B}" type="presParOf" srcId="{59DB5A5F-B797-4329-9F9B-4A90628D3951}" destId="{03FEBD31-CBA8-4B8C-86AF-405C23963634}" srcOrd="0" destOrd="0" presId="urn:microsoft.com/office/officeart/2005/8/layout/hierarchy2"/>
    <dgm:cxn modelId="{FB318DF7-9CAA-4154-827F-A27F8DF9602E}" type="presParOf" srcId="{59DB5A5F-B797-4329-9F9B-4A90628D3951}" destId="{3D0B1863-A267-47A0-858C-76F8F628744E}" srcOrd="1" destOrd="0" presId="urn:microsoft.com/office/officeart/2005/8/layout/hierarchy2"/>
    <dgm:cxn modelId="{F71C1D81-596A-4718-8315-70C29680F4FC}" type="presParOf" srcId="{E9A68223-C7BF-4048-A576-A924E8676D10}" destId="{179C0DCA-7D4D-4A9F-980A-51EA7F3F0032}" srcOrd="2" destOrd="0" presId="urn:microsoft.com/office/officeart/2005/8/layout/hierarchy2"/>
    <dgm:cxn modelId="{6D6B4EE0-032E-4ED6-9A13-6F0D65BB1398}" type="presParOf" srcId="{179C0DCA-7D4D-4A9F-980A-51EA7F3F0032}" destId="{3DC5A1B7-81DE-4659-B798-B0CCA7B3F1DF}" srcOrd="0" destOrd="0" presId="urn:microsoft.com/office/officeart/2005/8/layout/hierarchy2"/>
    <dgm:cxn modelId="{00113E75-968C-4D75-AF74-7BB274B2D7DA}" type="presParOf" srcId="{E9A68223-C7BF-4048-A576-A924E8676D10}" destId="{69F286D5-C806-4430-AAF4-E7666CEBEBCD}" srcOrd="3" destOrd="0" presId="urn:microsoft.com/office/officeart/2005/8/layout/hierarchy2"/>
    <dgm:cxn modelId="{DFA79C3C-C3B3-4520-A2B9-54C0A679EFCD}" type="presParOf" srcId="{69F286D5-C806-4430-AAF4-E7666CEBEBCD}" destId="{A8CE7E15-F00C-43F5-9F6B-ABBCFE888ECD}" srcOrd="0" destOrd="0" presId="urn:microsoft.com/office/officeart/2005/8/layout/hierarchy2"/>
    <dgm:cxn modelId="{5D5A3D2D-BCAF-4618-80CD-63B86CF85CCB}" type="presParOf" srcId="{69F286D5-C806-4430-AAF4-E7666CEBEBCD}" destId="{B60CA429-A615-4F72-915D-B8A6F00BF8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65F4D-406D-46F6-8AD9-518A3A18348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649A5-239C-47AB-8A3D-9461EEFAEE2E}">
      <dgm:prSet phldrT="[Text]"/>
      <dgm:spPr/>
      <dgm:t>
        <a:bodyPr/>
        <a:lstStyle/>
        <a:p>
          <a:r>
            <a:rPr lang="en-US" dirty="0" smtClean="0"/>
            <a:t>Current zone</a:t>
          </a:r>
          <a:endParaRPr lang="en-US" dirty="0"/>
        </a:p>
      </dgm:t>
    </dgm:pt>
    <dgm:pt modelId="{E1A69B8F-052D-4F8C-A07B-17F69E0659B4}" type="parTrans" cxnId="{DE0BF203-BB31-488F-97E4-53AF72F647B2}">
      <dgm:prSet/>
      <dgm:spPr/>
      <dgm:t>
        <a:bodyPr/>
        <a:lstStyle/>
        <a:p>
          <a:endParaRPr lang="en-US"/>
        </a:p>
      </dgm:t>
    </dgm:pt>
    <dgm:pt modelId="{56A402D6-46CF-4BAB-89D3-B4CC4F8F9EB9}" type="sibTrans" cxnId="{DE0BF203-BB31-488F-97E4-53AF72F647B2}">
      <dgm:prSet/>
      <dgm:spPr/>
      <dgm:t>
        <a:bodyPr/>
        <a:lstStyle/>
        <a:p>
          <a:endParaRPr lang="en-US"/>
        </a:p>
      </dgm:t>
    </dgm:pt>
    <dgm:pt modelId="{AB32FD43-3F5D-4C03-A088-2D4D98A686BD}">
      <dgm:prSet phldrT="[Text]"/>
      <dgm:spPr/>
      <dgm:t>
        <a:bodyPr/>
        <a:lstStyle/>
        <a:p>
          <a:r>
            <a:rPr lang="en-US" dirty="0" smtClean="0"/>
            <a:t>Release </a:t>
          </a:r>
          <a:endParaRPr lang="en-US" dirty="0"/>
        </a:p>
      </dgm:t>
    </dgm:pt>
    <dgm:pt modelId="{DDC7F614-C5F3-4C02-9ACD-AFD767D35FC3}" type="parTrans" cxnId="{7E382E96-0436-4FC4-A0B0-CEFBED2419BB}">
      <dgm:prSet/>
      <dgm:spPr/>
      <dgm:t>
        <a:bodyPr/>
        <a:lstStyle/>
        <a:p>
          <a:r>
            <a:rPr lang="en-US" dirty="0" smtClean="0"/>
            <a:t>q</a:t>
          </a:r>
          <a:endParaRPr lang="en-US" dirty="0"/>
        </a:p>
      </dgm:t>
    </dgm:pt>
    <dgm:pt modelId="{48DD5686-EB0F-4371-A7FE-87A5BC8B2ABA}" type="sibTrans" cxnId="{7E382E96-0436-4FC4-A0B0-CEFBED2419BB}">
      <dgm:prSet/>
      <dgm:spPr/>
      <dgm:t>
        <a:bodyPr/>
        <a:lstStyle/>
        <a:p>
          <a:endParaRPr lang="en-US"/>
        </a:p>
      </dgm:t>
    </dgm:pt>
    <dgm:pt modelId="{BC59A80D-D886-4B9E-B967-2CC51CDDBD7B}">
      <dgm:prSet phldrT="[Text]"/>
      <dgm:spPr/>
      <dgm:t>
        <a:bodyPr/>
        <a:lstStyle/>
        <a:p>
          <a:r>
            <a:rPr lang="en-US" dirty="0" smtClean="0"/>
            <a:t>Hide</a:t>
          </a:r>
          <a:endParaRPr lang="en-US" dirty="0"/>
        </a:p>
      </dgm:t>
    </dgm:pt>
    <dgm:pt modelId="{1034FFE6-DC7E-4E7C-B6F0-E0EBA796962A}" type="parTrans" cxnId="{5ABD64D8-1043-4E7C-9350-BB31165B8996}">
      <dgm:prSet/>
      <dgm:spPr/>
      <dgm:t>
        <a:bodyPr/>
        <a:lstStyle/>
        <a:p>
          <a:r>
            <a:rPr lang="en-US" dirty="0" smtClean="0"/>
            <a:t>1-q</a:t>
          </a:r>
          <a:endParaRPr lang="en-US" dirty="0"/>
        </a:p>
      </dgm:t>
    </dgm:pt>
    <dgm:pt modelId="{33D28C08-EAB4-4EF9-8298-6F4D9141B1EC}" type="sibTrans" cxnId="{5ABD64D8-1043-4E7C-9350-BB31165B8996}">
      <dgm:prSet/>
      <dgm:spPr/>
      <dgm:t>
        <a:bodyPr/>
        <a:lstStyle/>
        <a:p>
          <a:endParaRPr lang="en-US"/>
        </a:p>
      </dgm:t>
    </dgm:pt>
    <dgm:pt modelId="{39E310A1-5D15-4CFD-811A-5B6E6EE1B420}" type="pres">
      <dgm:prSet presAssocID="{0F465F4D-406D-46F6-8AD9-518A3A1834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350FF-A79B-461D-A1FF-8F44AB0C1404}" type="pres">
      <dgm:prSet presAssocID="{1D2649A5-239C-47AB-8A3D-9461EEFAEE2E}" presName="root1" presStyleCnt="0"/>
      <dgm:spPr/>
    </dgm:pt>
    <dgm:pt modelId="{AF2648F3-9A57-436B-8434-DBC764E5AF70}" type="pres">
      <dgm:prSet presAssocID="{1D2649A5-239C-47AB-8A3D-9461EEFAEE2E}" presName="LevelOneTextNode" presStyleLbl="node0" presStyleIdx="0" presStyleCnt="1" custLinFactNeighborX="-66207" custLinFactNeighborY="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A68223-C7BF-4048-A576-A924E8676D10}" type="pres">
      <dgm:prSet presAssocID="{1D2649A5-239C-47AB-8A3D-9461EEFAEE2E}" presName="level2hierChild" presStyleCnt="0"/>
      <dgm:spPr/>
    </dgm:pt>
    <dgm:pt modelId="{F3D5EEE4-423A-4E85-A9DE-A12CD3DA818C}" type="pres">
      <dgm:prSet presAssocID="{DDC7F614-C5F3-4C02-9ACD-AFD767D35FC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1B95D7A-6DCF-4283-94A6-0EDBE20F095D}" type="pres">
      <dgm:prSet presAssocID="{DDC7F614-C5F3-4C02-9ACD-AFD767D35FC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9DB5A5F-B797-4329-9F9B-4A90628D3951}" type="pres">
      <dgm:prSet presAssocID="{AB32FD43-3F5D-4C03-A088-2D4D98A686BD}" presName="root2" presStyleCnt="0"/>
      <dgm:spPr/>
    </dgm:pt>
    <dgm:pt modelId="{03FEBD31-CBA8-4B8C-86AF-405C23963634}" type="pres">
      <dgm:prSet presAssocID="{AB32FD43-3F5D-4C03-A088-2D4D98A686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B1863-A267-47A0-858C-76F8F628744E}" type="pres">
      <dgm:prSet presAssocID="{AB32FD43-3F5D-4C03-A088-2D4D98A686BD}" presName="level3hierChild" presStyleCnt="0"/>
      <dgm:spPr/>
    </dgm:pt>
    <dgm:pt modelId="{179C0DCA-7D4D-4A9F-980A-51EA7F3F0032}" type="pres">
      <dgm:prSet presAssocID="{1034FFE6-DC7E-4E7C-B6F0-E0EBA796962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DC5A1B7-81DE-4659-B798-B0CCA7B3F1DF}" type="pres">
      <dgm:prSet presAssocID="{1034FFE6-DC7E-4E7C-B6F0-E0EBA796962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9F286D5-C806-4430-AAF4-E7666CEBEBCD}" type="pres">
      <dgm:prSet presAssocID="{BC59A80D-D886-4B9E-B967-2CC51CDDBD7B}" presName="root2" presStyleCnt="0"/>
      <dgm:spPr/>
    </dgm:pt>
    <dgm:pt modelId="{A8CE7E15-F00C-43F5-9F6B-ABBCFE888ECD}" type="pres">
      <dgm:prSet presAssocID="{BC59A80D-D886-4B9E-B967-2CC51CDDBD7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CA429-A615-4F72-915D-B8A6F00BF814}" type="pres">
      <dgm:prSet presAssocID="{BC59A80D-D886-4B9E-B967-2CC51CDDBD7B}" presName="level3hierChild" presStyleCnt="0"/>
      <dgm:spPr/>
    </dgm:pt>
  </dgm:ptLst>
  <dgm:cxnLst>
    <dgm:cxn modelId="{7E382E96-0436-4FC4-A0B0-CEFBED2419BB}" srcId="{1D2649A5-239C-47AB-8A3D-9461EEFAEE2E}" destId="{AB32FD43-3F5D-4C03-A088-2D4D98A686BD}" srcOrd="0" destOrd="0" parTransId="{DDC7F614-C5F3-4C02-9ACD-AFD767D35FC3}" sibTransId="{48DD5686-EB0F-4371-A7FE-87A5BC8B2ABA}"/>
    <dgm:cxn modelId="{5ABD64D8-1043-4E7C-9350-BB31165B8996}" srcId="{1D2649A5-239C-47AB-8A3D-9461EEFAEE2E}" destId="{BC59A80D-D886-4B9E-B967-2CC51CDDBD7B}" srcOrd="1" destOrd="0" parTransId="{1034FFE6-DC7E-4E7C-B6F0-E0EBA796962A}" sibTransId="{33D28C08-EAB4-4EF9-8298-6F4D9141B1EC}"/>
    <dgm:cxn modelId="{36F43B15-8AAC-432A-9A91-A31951010712}" type="presOf" srcId="{AB32FD43-3F5D-4C03-A088-2D4D98A686BD}" destId="{03FEBD31-CBA8-4B8C-86AF-405C23963634}" srcOrd="0" destOrd="0" presId="urn:microsoft.com/office/officeart/2005/8/layout/hierarchy2"/>
    <dgm:cxn modelId="{DE0BF203-BB31-488F-97E4-53AF72F647B2}" srcId="{0F465F4D-406D-46F6-8AD9-518A3A18348B}" destId="{1D2649A5-239C-47AB-8A3D-9461EEFAEE2E}" srcOrd="0" destOrd="0" parTransId="{E1A69B8F-052D-4F8C-A07B-17F69E0659B4}" sibTransId="{56A402D6-46CF-4BAB-89D3-B4CC4F8F9EB9}"/>
    <dgm:cxn modelId="{AB8768C8-A96D-471E-8F06-092F0E7D37E3}" type="presOf" srcId="{DDC7F614-C5F3-4C02-9ACD-AFD767D35FC3}" destId="{F3D5EEE4-423A-4E85-A9DE-A12CD3DA818C}" srcOrd="0" destOrd="0" presId="urn:microsoft.com/office/officeart/2005/8/layout/hierarchy2"/>
    <dgm:cxn modelId="{DC7A5255-9EE4-4E86-9140-3AB3343661B3}" type="presOf" srcId="{BC59A80D-D886-4B9E-B967-2CC51CDDBD7B}" destId="{A8CE7E15-F00C-43F5-9F6B-ABBCFE888ECD}" srcOrd="0" destOrd="0" presId="urn:microsoft.com/office/officeart/2005/8/layout/hierarchy2"/>
    <dgm:cxn modelId="{945C5CA9-E9D5-4812-8866-C3FD90BE77D1}" type="presOf" srcId="{1034FFE6-DC7E-4E7C-B6F0-E0EBA796962A}" destId="{179C0DCA-7D4D-4A9F-980A-51EA7F3F0032}" srcOrd="0" destOrd="0" presId="urn:microsoft.com/office/officeart/2005/8/layout/hierarchy2"/>
    <dgm:cxn modelId="{1F2FB23D-5343-47EE-BE73-8B84C06F0B50}" type="presOf" srcId="{1D2649A5-239C-47AB-8A3D-9461EEFAEE2E}" destId="{AF2648F3-9A57-436B-8434-DBC764E5AF70}" srcOrd="0" destOrd="0" presId="urn:microsoft.com/office/officeart/2005/8/layout/hierarchy2"/>
    <dgm:cxn modelId="{EDF45E44-D970-4E87-B08D-C0BCE93D544D}" type="presOf" srcId="{DDC7F614-C5F3-4C02-9ACD-AFD767D35FC3}" destId="{F1B95D7A-6DCF-4283-94A6-0EDBE20F095D}" srcOrd="1" destOrd="0" presId="urn:microsoft.com/office/officeart/2005/8/layout/hierarchy2"/>
    <dgm:cxn modelId="{8BCC4759-C313-437F-A105-7949A9CDE347}" type="presOf" srcId="{0F465F4D-406D-46F6-8AD9-518A3A18348B}" destId="{39E310A1-5D15-4CFD-811A-5B6E6EE1B420}" srcOrd="0" destOrd="0" presId="urn:microsoft.com/office/officeart/2005/8/layout/hierarchy2"/>
    <dgm:cxn modelId="{E3F218F8-E91B-4636-BC10-8C2E50AA0CEB}" type="presOf" srcId="{1034FFE6-DC7E-4E7C-B6F0-E0EBA796962A}" destId="{3DC5A1B7-81DE-4659-B798-B0CCA7B3F1DF}" srcOrd="1" destOrd="0" presId="urn:microsoft.com/office/officeart/2005/8/layout/hierarchy2"/>
    <dgm:cxn modelId="{97BF403C-9029-4E21-9131-75ABB8401B13}" type="presParOf" srcId="{39E310A1-5D15-4CFD-811A-5B6E6EE1B420}" destId="{CED350FF-A79B-461D-A1FF-8F44AB0C1404}" srcOrd="0" destOrd="0" presId="urn:microsoft.com/office/officeart/2005/8/layout/hierarchy2"/>
    <dgm:cxn modelId="{009CDD28-5A91-4CBF-A2E3-FDE2B0E592EF}" type="presParOf" srcId="{CED350FF-A79B-461D-A1FF-8F44AB0C1404}" destId="{AF2648F3-9A57-436B-8434-DBC764E5AF70}" srcOrd="0" destOrd="0" presId="urn:microsoft.com/office/officeart/2005/8/layout/hierarchy2"/>
    <dgm:cxn modelId="{F8550E9F-010B-4E64-AA89-5924354A086F}" type="presParOf" srcId="{CED350FF-A79B-461D-A1FF-8F44AB0C1404}" destId="{E9A68223-C7BF-4048-A576-A924E8676D10}" srcOrd="1" destOrd="0" presId="urn:microsoft.com/office/officeart/2005/8/layout/hierarchy2"/>
    <dgm:cxn modelId="{16C57188-1552-4C9F-BE32-EBBE7807A9E4}" type="presParOf" srcId="{E9A68223-C7BF-4048-A576-A924E8676D10}" destId="{F3D5EEE4-423A-4E85-A9DE-A12CD3DA818C}" srcOrd="0" destOrd="0" presId="urn:microsoft.com/office/officeart/2005/8/layout/hierarchy2"/>
    <dgm:cxn modelId="{81859362-7E2A-49C0-84FE-B83DA7837336}" type="presParOf" srcId="{F3D5EEE4-423A-4E85-A9DE-A12CD3DA818C}" destId="{F1B95D7A-6DCF-4283-94A6-0EDBE20F095D}" srcOrd="0" destOrd="0" presId="urn:microsoft.com/office/officeart/2005/8/layout/hierarchy2"/>
    <dgm:cxn modelId="{4049957C-C84C-4E81-BDAD-60413AC73DF2}" type="presParOf" srcId="{E9A68223-C7BF-4048-A576-A924E8676D10}" destId="{59DB5A5F-B797-4329-9F9B-4A90628D3951}" srcOrd="1" destOrd="0" presId="urn:microsoft.com/office/officeart/2005/8/layout/hierarchy2"/>
    <dgm:cxn modelId="{25FDDD0F-9B42-490F-A7E3-21BCCDB13A6B}" type="presParOf" srcId="{59DB5A5F-B797-4329-9F9B-4A90628D3951}" destId="{03FEBD31-CBA8-4B8C-86AF-405C23963634}" srcOrd="0" destOrd="0" presId="urn:microsoft.com/office/officeart/2005/8/layout/hierarchy2"/>
    <dgm:cxn modelId="{FB318DF7-9CAA-4154-827F-A27F8DF9602E}" type="presParOf" srcId="{59DB5A5F-B797-4329-9F9B-4A90628D3951}" destId="{3D0B1863-A267-47A0-858C-76F8F628744E}" srcOrd="1" destOrd="0" presId="urn:microsoft.com/office/officeart/2005/8/layout/hierarchy2"/>
    <dgm:cxn modelId="{F71C1D81-596A-4718-8315-70C29680F4FC}" type="presParOf" srcId="{E9A68223-C7BF-4048-A576-A924E8676D10}" destId="{179C0DCA-7D4D-4A9F-980A-51EA7F3F0032}" srcOrd="2" destOrd="0" presId="urn:microsoft.com/office/officeart/2005/8/layout/hierarchy2"/>
    <dgm:cxn modelId="{6D6B4EE0-032E-4ED6-9A13-6F0D65BB1398}" type="presParOf" srcId="{179C0DCA-7D4D-4A9F-980A-51EA7F3F0032}" destId="{3DC5A1B7-81DE-4659-B798-B0CCA7B3F1DF}" srcOrd="0" destOrd="0" presId="urn:microsoft.com/office/officeart/2005/8/layout/hierarchy2"/>
    <dgm:cxn modelId="{00113E75-968C-4D75-AF74-7BB274B2D7DA}" type="presParOf" srcId="{E9A68223-C7BF-4048-A576-A924E8676D10}" destId="{69F286D5-C806-4430-AAF4-E7666CEBEBCD}" srcOrd="3" destOrd="0" presId="urn:microsoft.com/office/officeart/2005/8/layout/hierarchy2"/>
    <dgm:cxn modelId="{DFA79C3C-C3B3-4520-A2B9-54C0A679EFCD}" type="presParOf" srcId="{69F286D5-C806-4430-AAF4-E7666CEBEBCD}" destId="{A8CE7E15-F00C-43F5-9F6B-ABBCFE888ECD}" srcOrd="0" destOrd="0" presId="urn:microsoft.com/office/officeart/2005/8/layout/hierarchy2"/>
    <dgm:cxn modelId="{5D5A3D2D-BCAF-4618-80CD-63B86CF85CCB}" type="presParOf" srcId="{69F286D5-C806-4430-AAF4-E7666CEBEBCD}" destId="{B60CA429-A615-4F72-915D-B8A6F00BF8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48F3-9A57-436B-8434-DBC764E5AF70}">
      <dsp:nvSpPr>
        <dsp:cNvPr id="0" name=""/>
        <dsp:cNvSpPr/>
      </dsp:nvSpPr>
      <dsp:spPr>
        <a:xfrm>
          <a:off x="140163" y="371932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zone</a:t>
          </a:r>
          <a:endParaRPr lang="en-US" sz="2000" kern="1200" dirty="0"/>
        </a:p>
      </dsp:txBody>
      <dsp:txXfrm>
        <a:off x="158837" y="390606"/>
        <a:ext cx="1237811" cy="600231"/>
      </dsp:txXfrm>
    </dsp:sp>
    <dsp:sp modelId="{F3D5EEE4-423A-4E85-A9DE-A12CD3DA818C}">
      <dsp:nvSpPr>
        <dsp:cNvPr id="0" name=""/>
        <dsp:cNvSpPr/>
      </dsp:nvSpPr>
      <dsp:spPr>
        <a:xfrm rot="20679560">
          <a:off x="1390304" y="463120"/>
          <a:ext cx="14043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17692" y="41835"/>
              </a:lnTo>
            </a:path>
            <a:path>
              <a:moveTo>
                <a:pt x="786652" y="41835"/>
              </a:moveTo>
              <a:lnTo>
                <a:pt x="1404345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</a:t>
          </a:r>
          <a:endParaRPr lang="en-US" sz="2000" kern="1200" dirty="0"/>
        </a:p>
      </dsp:txBody>
      <dsp:txXfrm>
        <a:off x="2007997" y="373299"/>
        <a:ext cx="168960" cy="263314"/>
      </dsp:txXfrm>
    </dsp:sp>
    <dsp:sp modelId="{03FEBD31-CBA8-4B8C-86AF-405C23963634}">
      <dsp:nvSpPr>
        <dsp:cNvPr id="0" name=""/>
        <dsp:cNvSpPr/>
      </dsp:nvSpPr>
      <dsp:spPr>
        <a:xfrm>
          <a:off x="2769631" y="401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Release actual</a:t>
          </a:r>
          <a:endParaRPr lang="en-US" sz="2000" kern="1200" dirty="0"/>
        </a:p>
      </dsp:txBody>
      <dsp:txXfrm>
        <a:off x="2788305" y="19075"/>
        <a:ext cx="1237811" cy="600231"/>
      </dsp:txXfrm>
    </dsp:sp>
    <dsp:sp modelId="{179C0DCA-7D4D-4A9F-980A-51EA7F3F0032}">
      <dsp:nvSpPr>
        <dsp:cNvPr id="0" name=""/>
        <dsp:cNvSpPr/>
      </dsp:nvSpPr>
      <dsp:spPr>
        <a:xfrm rot="897158">
          <a:off x="1391590" y="829729"/>
          <a:ext cx="14017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501572" y="41835"/>
              </a:lnTo>
            </a:path>
            <a:path>
              <a:moveTo>
                <a:pt x="900201" y="41835"/>
              </a:moveTo>
              <a:lnTo>
                <a:pt x="1401773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1-q</a:t>
          </a:r>
          <a:endParaRPr lang="en-US" sz="2000" kern="1200" dirty="0"/>
        </a:p>
      </dsp:txBody>
      <dsp:txXfrm>
        <a:off x="1893162" y="696343"/>
        <a:ext cx="398629" cy="350443"/>
      </dsp:txXfrm>
    </dsp:sp>
    <dsp:sp modelId="{A8CE7E15-F00C-43F5-9F6B-ABBCFE888ECD}">
      <dsp:nvSpPr>
        <dsp:cNvPr id="0" name=""/>
        <dsp:cNvSpPr/>
      </dsp:nvSpPr>
      <dsp:spPr>
        <a:xfrm>
          <a:off x="2769631" y="733618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Release random</a:t>
          </a:r>
          <a:endParaRPr lang="en-US" sz="2000" kern="1200" dirty="0"/>
        </a:p>
      </dsp:txBody>
      <dsp:txXfrm>
        <a:off x="2788305" y="752292"/>
        <a:ext cx="1237811" cy="600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48F3-9A57-436B-8434-DBC764E5AF70}">
      <dsp:nvSpPr>
        <dsp:cNvPr id="0" name=""/>
        <dsp:cNvSpPr/>
      </dsp:nvSpPr>
      <dsp:spPr>
        <a:xfrm>
          <a:off x="140163" y="371932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Current zone</a:t>
          </a:r>
          <a:endParaRPr lang="en-US" sz="2100" kern="1200" dirty="0"/>
        </a:p>
      </dsp:txBody>
      <dsp:txXfrm>
        <a:off x="158837" y="390606"/>
        <a:ext cx="1237811" cy="600231"/>
      </dsp:txXfrm>
    </dsp:sp>
    <dsp:sp modelId="{F3D5EEE4-423A-4E85-A9DE-A12CD3DA818C}">
      <dsp:nvSpPr>
        <dsp:cNvPr id="0" name=""/>
        <dsp:cNvSpPr/>
      </dsp:nvSpPr>
      <dsp:spPr>
        <a:xfrm rot="20679560">
          <a:off x="1390304" y="463120"/>
          <a:ext cx="140434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17692" y="41835"/>
              </a:lnTo>
            </a:path>
            <a:path>
              <a:moveTo>
                <a:pt x="786652" y="41835"/>
              </a:moveTo>
              <a:lnTo>
                <a:pt x="1404345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</a:t>
          </a:r>
          <a:endParaRPr lang="en-US" sz="1700" kern="1200" dirty="0"/>
        </a:p>
      </dsp:txBody>
      <dsp:txXfrm>
        <a:off x="2007997" y="390853"/>
        <a:ext cx="168960" cy="228206"/>
      </dsp:txXfrm>
    </dsp:sp>
    <dsp:sp modelId="{03FEBD31-CBA8-4B8C-86AF-405C23963634}">
      <dsp:nvSpPr>
        <dsp:cNvPr id="0" name=""/>
        <dsp:cNvSpPr/>
      </dsp:nvSpPr>
      <dsp:spPr>
        <a:xfrm>
          <a:off x="2769631" y="401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Release </a:t>
          </a:r>
          <a:endParaRPr lang="en-US" sz="2100" kern="1200" dirty="0"/>
        </a:p>
      </dsp:txBody>
      <dsp:txXfrm>
        <a:off x="2788305" y="19075"/>
        <a:ext cx="1237811" cy="600231"/>
      </dsp:txXfrm>
    </dsp:sp>
    <dsp:sp modelId="{179C0DCA-7D4D-4A9F-980A-51EA7F3F0032}">
      <dsp:nvSpPr>
        <dsp:cNvPr id="0" name=""/>
        <dsp:cNvSpPr/>
      </dsp:nvSpPr>
      <dsp:spPr>
        <a:xfrm rot="897158">
          <a:off x="1391590" y="829729"/>
          <a:ext cx="14017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517999" y="41835"/>
              </a:lnTo>
            </a:path>
            <a:path>
              <a:moveTo>
                <a:pt x="883774" y="41835"/>
              </a:moveTo>
              <a:lnTo>
                <a:pt x="1401773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1-q</a:t>
          </a:r>
          <a:endParaRPr lang="en-US" sz="1700" kern="1200" dirty="0"/>
        </a:p>
      </dsp:txBody>
      <dsp:txXfrm>
        <a:off x="1909590" y="696343"/>
        <a:ext cx="365775" cy="350443"/>
      </dsp:txXfrm>
    </dsp:sp>
    <dsp:sp modelId="{A8CE7E15-F00C-43F5-9F6B-ABBCFE888ECD}">
      <dsp:nvSpPr>
        <dsp:cNvPr id="0" name=""/>
        <dsp:cNvSpPr/>
      </dsp:nvSpPr>
      <dsp:spPr>
        <a:xfrm>
          <a:off x="2769631" y="733618"/>
          <a:ext cx="1275159" cy="637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Hide</a:t>
          </a:r>
          <a:endParaRPr lang="en-US" sz="2100" kern="1200" dirty="0"/>
        </a:p>
      </dsp:txBody>
      <dsp:txXfrm>
        <a:off x="2788305" y="752292"/>
        <a:ext cx="1237811" cy="600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7/25/2016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1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8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7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9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60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7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45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0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2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6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2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0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DD75-CDE8-4CA8-9867-AE16E412F9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9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/>
              <a:t>July 25,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/>
              <a:t>July 25, 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/>
              <a:t>July 25,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686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/>
              <a:t>July 25,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July 25,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/>
              <a:t>July 25, 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752964"/>
            <a:ext cx="1137962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242371"/>
            <a:ext cx="11379624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193221"/>
            <a:ext cx="10906421" cy="4918654"/>
          </a:xfrm>
        </p:spPr>
        <p:txBody>
          <a:bodyPr wrap="square">
            <a:noAutofit/>
          </a:bodyPr>
          <a:lstStyle>
            <a:lvl1pPr marL="169863" indent="-169863">
              <a:defRPr b="0">
                <a:solidFill>
                  <a:schemeClr val="tx1"/>
                </a:solidFill>
              </a:defRPr>
            </a:lvl1pPr>
            <a:lvl2pPr marL="341313" indent="-180975">
              <a:defRPr>
                <a:solidFill>
                  <a:srgbClr val="000000"/>
                </a:solidFill>
              </a:defRPr>
            </a:lvl2pPr>
            <a:lvl3pPr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88975" indent="-2254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"/>
              </a:spcAft>
              <a:buFont typeface="HP Simplified" pitchFamily="34" charset="0"/>
              <a:buChar char="-"/>
              <a:defRPr lang="en-US" sz="1400" b="0" i="0" kern="1200" dirty="0">
                <a:solidFill>
                  <a:srgbClr val="000000"/>
                </a:solidFill>
                <a:latin typeface="+mn-lt"/>
                <a:ea typeface="+mn-ea"/>
                <a:cs typeface="HP Simplified" pitchFamily="34" charset="0"/>
              </a:defRPr>
            </a:lvl6pPr>
            <a:lvl7pPr marL="914400" indent="-225425">
              <a:spcAft>
                <a:spcPts val="40"/>
              </a:spcAft>
              <a:defRPr sz="1400">
                <a:latin typeface="+mn-lt"/>
              </a:defRPr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518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/>
              <a:t>July 25,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/>
              <a:t>July 25,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8" r:id="rId13"/>
    <p:sldLayoutId id="2147483669" r:id="rId14"/>
    <p:sldLayoutId id="2147483654" r:id="rId15"/>
    <p:sldLayoutId id="2147483679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74" r:id="rId25"/>
    <p:sldLayoutId id="2147483657" r:id="rId26"/>
    <p:sldLayoutId id="2147483675" r:id="rId27"/>
    <p:sldLayoutId id="2147483676" r:id="rId28"/>
    <p:sldLayoutId id="2147483677" r:id="rId29"/>
    <p:sldLayoutId id="2147483678" r:id="rId30"/>
    <p:sldLayoutId id="2147483649" r:id="rId31"/>
    <p:sldLayoutId id="2147483658" r:id="rId32"/>
    <p:sldLayoutId id="2147483659" r:id="rId33"/>
    <p:sldLayoutId id="2147483682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99833.vsdx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_Drawing88722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1010944.vsdx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91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1010944.vsdx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1010944.vsdx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1010944.vsdx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8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066800"/>
            <a:ext cx="10439559" cy="2286000"/>
          </a:xfrm>
        </p:spPr>
        <p:txBody>
          <a:bodyPr/>
          <a:lstStyle/>
          <a:p>
            <a:r>
              <a:rPr lang="en-US" sz="6000" dirty="0"/>
              <a:t>Privacy vs. Reward in Indoor Location-Based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41" y="4648200"/>
            <a:ext cx="10464959" cy="129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b="1" dirty="0" err="1" smtClean="0"/>
              <a:t>Kassem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Fawaz</a:t>
            </a:r>
            <a:r>
              <a:rPr lang="en-US" sz="3200" b="1" baseline="30000" dirty="0" smtClean="0"/>
              <a:t>†</a:t>
            </a:r>
            <a:r>
              <a:rPr lang="en-US" sz="3200" dirty="0" smtClean="0"/>
              <a:t>, </a:t>
            </a:r>
            <a:r>
              <a:rPr lang="en-US" sz="3200" dirty="0" err="1" smtClean="0"/>
              <a:t>Kyu</a:t>
            </a:r>
            <a:r>
              <a:rPr lang="en-US" sz="3200" dirty="0" smtClean="0"/>
              <a:t>-Han Kim* and Kang G. Shin</a:t>
            </a:r>
            <a:r>
              <a:rPr lang="en-US" sz="3200" b="1" baseline="30000" dirty="0"/>
              <a:t>†</a:t>
            </a:r>
            <a:endParaRPr lang="en-US" sz="3200" dirty="0" smtClean="0"/>
          </a:p>
          <a:p>
            <a:pPr>
              <a:lnSpc>
                <a:spcPct val="120000"/>
              </a:lnSpc>
            </a:pPr>
            <a:r>
              <a:rPr lang="en-US" b="1" baseline="30000" dirty="0" smtClean="0"/>
              <a:t>† </a:t>
            </a:r>
            <a:r>
              <a:rPr lang="en-US" dirty="0" smtClean="0"/>
              <a:t>Computer </a:t>
            </a:r>
            <a:r>
              <a:rPr lang="en-US" dirty="0"/>
              <a:t>Science &amp; </a:t>
            </a:r>
            <a:r>
              <a:rPr lang="en-US" dirty="0" smtClean="0"/>
              <a:t>Engineering, The </a:t>
            </a:r>
            <a:r>
              <a:rPr lang="en-US" dirty="0"/>
              <a:t>University of </a:t>
            </a:r>
            <a:r>
              <a:rPr lang="en-US" dirty="0" smtClean="0"/>
              <a:t>Michigan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* Hewlett Packard Labs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33">
        <p:fade/>
      </p:transition>
    </mc:Choice>
    <mc:Fallback xmlns="">
      <p:transition spd="med" advTm="185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-Deployment Modes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14290" y="1686030"/>
          <a:ext cx="4595910" cy="501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4" imgW="4286385" imgH="4800600" progId="Visio.Drawing.15">
                  <p:embed/>
                </p:oleObj>
              </mc:Choice>
              <mc:Fallback>
                <p:oleObj name="Visio" r:id="rId4" imgW="4286385" imgH="4800600" progId="Visio.Drawing.15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290" y="1686030"/>
                        <a:ext cx="4595910" cy="501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629400" y="1628216"/>
          <a:ext cx="4712495" cy="5135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Visio" r:id="rId6" imgW="4305300" imgH="4734015" progId="Visio.Drawing.15">
                  <p:embed/>
                </p:oleObj>
              </mc:Choice>
              <mc:Fallback>
                <p:oleObj name="Visio" r:id="rId6" imgW="4305300" imgH="4734015" progId="Visio.Drawing.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9400" y="1628216"/>
                        <a:ext cx="4712495" cy="5135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750589" y="4098139"/>
            <a:ext cx="4748755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Infrastructure Mode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950408" y="3984022"/>
            <a:ext cx="4976985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Device Mode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08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-Mobility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1906552"/>
            <a:ext cx="5303520" cy="4189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User’s mobility is a sequence of zones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User transition from one zone to the other:</a:t>
            </a:r>
          </a:p>
          <a:p>
            <a:pPr lvl="1"/>
            <a:r>
              <a:rPr lang="en-US" sz="1800" dirty="0" smtClean="0"/>
              <a:t>Exchange between user and service provider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11</a:t>
            </a:fld>
            <a:endParaRPr lang="en-US"/>
          </a:p>
        </p:txBody>
      </p:sp>
      <p:pic>
        <p:nvPicPr>
          <p:cNvPr id="61" name="Picture 2" descr="http://ihatesuperman.com/wp-content/uploads/2013/11/walmart_map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 bwMode="auto">
          <a:xfrm>
            <a:off x="5257800" y="2113760"/>
            <a:ext cx="7013417" cy="34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5334000" y="2253189"/>
            <a:ext cx="6861017" cy="35772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946617" y="2253189"/>
            <a:ext cx="5532120" cy="2739411"/>
            <a:chOff x="5946617" y="2253189"/>
            <a:chExt cx="5532120" cy="2739411"/>
          </a:xfrm>
        </p:grpSpPr>
        <p:sp>
          <p:nvSpPr>
            <p:cNvPr id="64" name="Oval 63"/>
            <p:cNvSpPr/>
            <p:nvPr/>
          </p:nvSpPr>
          <p:spPr bwMode="ltGray">
            <a:xfrm>
              <a:off x="6784817" y="249631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65" name="Oval 64"/>
            <p:cNvSpPr/>
            <p:nvPr/>
          </p:nvSpPr>
          <p:spPr bwMode="ltGray">
            <a:xfrm>
              <a:off x="6480017" y="3058462"/>
              <a:ext cx="274320" cy="27432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66" name="Oval 65"/>
            <p:cNvSpPr/>
            <p:nvPr/>
          </p:nvSpPr>
          <p:spPr bwMode="ltGray">
            <a:xfrm>
              <a:off x="5946617" y="344330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67" name="Oval 66"/>
            <p:cNvSpPr/>
            <p:nvPr/>
          </p:nvSpPr>
          <p:spPr bwMode="ltGray">
            <a:xfrm>
              <a:off x="6220937" y="3736329"/>
              <a:ext cx="274320" cy="27432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68" name="Oval 67"/>
            <p:cNvSpPr/>
            <p:nvPr/>
          </p:nvSpPr>
          <p:spPr bwMode="ltGray">
            <a:xfrm>
              <a:off x="6022817" y="402935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69" name="Oval 68"/>
            <p:cNvSpPr/>
            <p:nvPr/>
          </p:nvSpPr>
          <p:spPr bwMode="ltGray">
            <a:xfrm>
              <a:off x="5957701" y="447825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0" name="Oval 69"/>
            <p:cNvSpPr/>
            <p:nvPr/>
          </p:nvSpPr>
          <p:spPr bwMode="ltGray">
            <a:xfrm>
              <a:off x="7394417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1" name="Oval 70"/>
            <p:cNvSpPr/>
            <p:nvPr/>
          </p:nvSpPr>
          <p:spPr bwMode="ltGray">
            <a:xfrm>
              <a:off x="7754635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2" name="Oval 71"/>
            <p:cNvSpPr/>
            <p:nvPr/>
          </p:nvSpPr>
          <p:spPr bwMode="ltGray">
            <a:xfrm>
              <a:off x="8107926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8684275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4" name="Oval 73"/>
            <p:cNvSpPr/>
            <p:nvPr/>
          </p:nvSpPr>
          <p:spPr bwMode="ltGray">
            <a:xfrm>
              <a:off x="9310377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5" name="Oval 74"/>
            <p:cNvSpPr/>
            <p:nvPr/>
          </p:nvSpPr>
          <p:spPr bwMode="ltGray">
            <a:xfrm>
              <a:off x="8245086" y="2257828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6" name="Oval 75"/>
            <p:cNvSpPr/>
            <p:nvPr/>
          </p:nvSpPr>
          <p:spPr bwMode="ltGray">
            <a:xfrm>
              <a:off x="8688431" y="2253189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7" name="Oval 76"/>
            <p:cNvSpPr/>
            <p:nvPr/>
          </p:nvSpPr>
          <p:spPr bwMode="ltGray">
            <a:xfrm>
              <a:off x="9906492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8" name="Oval 77"/>
            <p:cNvSpPr/>
            <p:nvPr/>
          </p:nvSpPr>
          <p:spPr bwMode="ltGray">
            <a:xfrm>
              <a:off x="10814457" y="287796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79" name="Oval 78"/>
            <p:cNvSpPr/>
            <p:nvPr/>
          </p:nvSpPr>
          <p:spPr bwMode="ltGray">
            <a:xfrm>
              <a:off x="7478991" y="3014472"/>
              <a:ext cx="274320" cy="27432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0" name="Oval 79"/>
            <p:cNvSpPr/>
            <p:nvPr/>
          </p:nvSpPr>
          <p:spPr bwMode="ltGray">
            <a:xfrm>
              <a:off x="7475851" y="3357400"/>
              <a:ext cx="274320" cy="27432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1" name="Oval 80"/>
            <p:cNvSpPr/>
            <p:nvPr/>
          </p:nvSpPr>
          <p:spPr bwMode="ltGray">
            <a:xfrm>
              <a:off x="7668737" y="366199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2" name="Oval 81"/>
            <p:cNvSpPr/>
            <p:nvPr/>
          </p:nvSpPr>
          <p:spPr bwMode="ltGray">
            <a:xfrm>
              <a:off x="8156417" y="38999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3" name="Oval 82"/>
            <p:cNvSpPr/>
            <p:nvPr/>
          </p:nvSpPr>
          <p:spPr bwMode="ltGray">
            <a:xfrm>
              <a:off x="8663940" y="3326973"/>
              <a:ext cx="274320" cy="27432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4" name="Oval 83"/>
            <p:cNvSpPr/>
            <p:nvPr/>
          </p:nvSpPr>
          <p:spPr bwMode="ltGray">
            <a:xfrm>
              <a:off x="8663940" y="380705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5" name="Oval 84"/>
            <p:cNvSpPr/>
            <p:nvPr/>
          </p:nvSpPr>
          <p:spPr bwMode="ltGray">
            <a:xfrm>
              <a:off x="9310377" y="347073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6" name="Oval 85"/>
            <p:cNvSpPr/>
            <p:nvPr/>
          </p:nvSpPr>
          <p:spPr bwMode="ltGray">
            <a:xfrm>
              <a:off x="7013417" y="46482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7" name="Oval 86"/>
            <p:cNvSpPr/>
            <p:nvPr/>
          </p:nvSpPr>
          <p:spPr bwMode="ltGray">
            <a:xfrm>
              <a:off x="10011633" y="301787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8" name="Oval 87"/>
            <p:cNvSpPr/>
            <p:nvPr/>
          </p:nvSpPr>
          <p:spPr bwMode="ltGray">
            <a:xfrm>
              <a:off x="10216834" y="375503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89" name="Oval 88"/>
            <p:cNvSpPr/>
            <p:nvPr/>
          </p:nvSpPr>
          <p:spPr bwMode="ltGray">
            <a:xfrm>
              <a:off x="11204417" y="4617939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0" name="Oval 89"/>
            <p:cNvSpPr/>
            <p:nvPr/>
          </p:nvSpPr>
          <p:spPr bwMode="ltGray">
            <a:xfrm>
              <a:off x="10442417" y="430710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1" name="Oval 90"/>
            <p:cNvSpPr/>
            <p:nvPr/>
          </p:nvSpPr>
          <p:spPr bwMode="ltGray">
            <a:xfrm>
              <a:off x="9769332" y="434109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2" name="Oval 91"/>
            <p:cNvSpPr/>
            <p:nvPr/>
          </p:nvSpPr>
          <p:spPr bwMode="ltGray">
            <a:xfrm>
              <a:off x="9233407" y="434109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3" name="Oval 92"/>
            <p:cNvSpPr/>
            <p:nvPr/>
          </p:nvSpPr>
          <p:spPr bwMode="ltGray">
            <a:xfrm>
              <a:off x="6439023" y="461541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4" name="Oval 93"/>
            <p:cNvSpPr/>
            <p:nvPr/>
          </p:nvSpPr>
          <p:spPr bwMode="ltGray">
            <a:xfrm>
              <a:off x="8828578" y="471828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94861" y="2390349"/>
            <a:ext cx="5149729" cy="2395011"/>
            <a:chOff x="6094861" y="2390349"/>
            <a:chExt cx="5149729" cy="2395011"/>
          </a:xfrm>
        </p:grpSpPr>
        <p:cxnSp>
          <p:nvCxnSpPr>
            <p:cNvPr id="96" name="Straight Connector 95"/>
            <p:cNvCxnSpPr>
              <a:stCxn id="66" idx="5"/>
              <a:endCxn id="67" idx="1"/>
            </p:cNvCxnSpPr>
            <p:nvPr/>
          </p:nvCxnSpPr>
          <p:spPr>
            <a:xfrm>
              <a:off x="6180764" y="3677449"/>
              <a:ext cx="80346" cy="990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6094861" y="2390349"/>
              <a:ext cx="5149729" cy="2395011"/>
              <a:chOff x="6094861" y="2390349"/>
              <a:chExt cx="5149729" cy="2395011"/>
            </a:xfrm>
          </p:grpSpPr>
          <p:cxnSp>
            <p:nvCxnSpPr>
              <p:cNvPr id="98" name="Straight Connector 97"/>
              <p:cNvCxnSpPr>
                <a:stCxn id="64" idx="3"/>
                <a:endCxn id="65" idx="0"/>
              </p:cNvCxnSpPr>
              <p:nvPr/>
            </p:nvCxnSpPr>
            <p:spPr>
              <a:xfrm flipH="1">
                <a:off x="6617177" y="2730459"/>
                <a:ext cx="207813" cy="3280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65" idx="2"/>
                <a:endCxn id="66" idx="7"/>
              </p:cNvCxnSpPr>
              <p:nvPr/>
            </p:nvCxnSpPr>
            <p:spPr>
              <a:xfrm flipH="1">
                <a:off x="6180764" y="3195622"/>
                <a:ext cx="299253" cy="287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65" idx="4"/>
                <a:endCxn id="67" idx="0"/>
              </p:cNvCxnSpPr>
              <p:nvPr/>
            </p:nvCxnSpPr>
            <p:spPr>
              <a:xfrm flipH="1">
                <a:off x="6358097" y="3332782"/>
                <a:ext cx="259080" cy="40354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67" idx="3"/>
                <a:endCxn id="68" idx="7"/>
              </p:cNvCxnSpPr>
              <p:nvPr/>
            </p:nvCxnSpPr>
            <p:spPr>
              <a:xfrm flipH="1">
                <a:off x="6256964" y="3970476"/>
                <a:ext cx="4146" cy="990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68" idx="4"/>
                <a:endCxn id="69" idx="0"/>
              </p:cNvCxnSpPr>
              <p:nvPr/>
            </p:nvCxnSpPr>
            <p:spPr>
              <a:xfrm flipH="1">
                <a:off x="6094861" y="4303676"/>
                <a:ext cx="65116" cy="1745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69" idx="6"/>
                <a:endCxn id="93" idx="2"/>
              </p:cNvCxnSpPr>
              <p:nvPr/>
            </p:nvCxnSpPr>
            <p:spPr>
              <a:xfrm>
                <a:off x="6232021" y="4615410"/>
                <a:ext cx="207002" cy="13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3" idx="6"/>
                <a:endCxn id="86" idx="2"/>
              </p:cNvCxnSpPr>
              <p:nvPr/>
            </p:nvCxnSpPr>
            <p:spPr>
              <a:xfrm>
                <a:off x="6713343" y="4752570"/>
                <a:ext cx="300074" cy="32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86" idx="0"/>
                <a:endCxn id="81" idx="3"/>
              </p:cNvCxnSpPr>
              <p:nvPr/>
            </p:nvCxnSpPr>
            <p:spPr>
              <a:xfrm flipV="1">
                <a:off x="7150577" y="3896141"/>
                <a:ext cx="558333" cy="7520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82" idx="1"/>
                <a:endCxn id="81" idx="5"/>
              </p:cNvCxnSpPr>
              <p:nvPr/>
            </p:nvCxnSpPr>
            <p:spPr>
              <a:xfrm flipH="1" flipV="1">
                <a:off x="7902884" y="3896141"/>
                <a:ext cx="293706" cy="43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86" idx="6"/>
                <a:endCxn id="82" idx="4"/>
              </p:cNvCxnSpPr>
              <p:nvPr/>
            </p:nvCxnSpPr>
            <p:spPr>
              <a:xfrm flipV="1">
                <a:off x="7287737" y="4174235"/>
                <a:ext cx="1005840" cy="611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80" idx="4"/>
                <a:endCxn id="81" idx="1"/>
              </p:cNvCxnSpPr>
              <p:nvPr/>
            </p:nvCxnSpPr>
            <p:spPr>
              <a:xfrm>
                <a:off x="7613011" y="3631720"/>
                <a:ext cx="95899" cy="704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79" idx="4"/>
                <a:endCxn id="80" idx="0"/>
              </p:cNvCxnSpPr>
              <p:nvPr/>
            </p:nvCxnSpPr>
            <p:spPr>
              <a:xfrm flipH="1">
                <a:off x="7613011" y="3288792"/>
                <a:ext cx="3140" cy="6860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70" idx="4"/>
                <a:endCxn id="79" idx="0"/>
              </p:cNvCxnSpPr>
              <p:nvPr/>
            </p:nvCxnSpPr>
            <p:spPr>
              <a:xfrm>
                <a:off x="7531577" y="2941320"/>
                <a:ext cx="84574" cy="73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64" idx="6"/>
                <a:endCxn id="70" idx="2"/>
              </p:cNvCxnSpPr>
              <p:nvPr/>
            </p:nvCxnSpPr>
            <p:spPr>
              <a:xfrm>
                <a:off x="7059137" y="2633472"/>
                <a:ext cx="335280" cy="1706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65" idx="6"/>
                <a:endCxn id="79" idx="2"/>
              </p:cNvCxnSpPr>
              <p:nvPr/>
            </p:nvCxnSpPr>
            <p:spPr>
              <a:xfrm flipV="1">
                <a:off x="6754337" y="3151632"/>
                <a:ext cx="724654" cy="4399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71" idx="4"/>
                <a:endCxn id="79" idx="7"/>
              </p:cNvCxnSpPr>
              <p:nvPr/>
            </p:nvCxnSpPr>
            <p:spPr>
              <a:xfrm flipH="1">
                <a:off x="7713138" y="2941320"/>
                <a:ext cx="178657" cy="1133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71" idx="2"/>
                <a:endCxn id="70" idx="6"/>
              </p:cNvCxnSpPr>
              <p:nvPr/>
            </p:nvCxnSpPr>
            <p:spPr>
              <a:xfrm flipH="1">
                <a:off x="7668737" y="2804160"/>
                <a:ext cx="85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72" idx="3"/>
                <a:endCxn id="80" idx="7"/>
              </p:cNvCxnSpPr>
              <p:nvPr/>
            </p:nvCxnSpPr>
            <p:spPr>
              <a:xfrm flipH="1">
                <a:off x="7709998" y="2910362"/>
                <a:ext cx="438101" cy="4872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72" idx="2"/>
                <a:endCxn id="71" idx="6"/>
              </p:cNvCxnSpPr>
              <p:nvPr/>
            </p:nvCxnSpPr>
            <p:spPr>
              <a:xfrm flipH="1" flipV="1">
                <a:off x="8028955" y="2804160"/>
                <a:ext cx="78971" cy="9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75" idx="3"/>
                <a:endCxn id="72" idx="0"/>
              </p:cNvCxnSpPr>
              <p:nvPr/>
            </p:nvCxnSpPr>
            <p:spPr>
              <a:xfrm flipH="1">
                <a:off x="8245086" y="2491975"/>
                <a:ext cx="40173" cy="1842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76" idx="2"/>
                <a:endCxn id="75" idx="6"/>
              </p:cNvCxnSpPr>
              <p:nvPr/>
            </p:nvCxnSpPr>
            <p:spPr>
              <a:xfrm flipH="1">
                <a:off x="8519406" y="2390349"/>
                <a:ext cx="169025" cy="46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73" idx="2"/>
                <a:endCxn id="72" idx="6"/>
              </p:cNvCxnSpPr>
              <p:nvPr/>
            </p:nvCxnSpPr>
            <p:spPr>
              <a:xfrm flipH="1">
                <a:off x="8382246" y="2813375"/>
                <a:ext cx="3020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73" idx="0"/>
                <a:endCxn id="76" idx="4"/>
              </p:cNvCxnSpPr>
              <p:nvPr/>
            </p:nvCxnSpPr>
            <p:spPr>
              <a:xfrm flipV="1">
                <a:off x="8821435" y="2527509"/>
                <a:ext cx="4156" cy="1487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74" idx="2"/>
                <a:endCxn id="73" idx="6"/>
              </p:cNvCxnSpPr>
              <p:nvPr/>
            </p:nvCxnSpPr>
            <p:spPr>
              <a:xfrm flipH="1">
                <a:off x="8958595" y="2813375"/>
                <a:ext cx="351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77" idx="2"/>
                <a:endCxn id="74" idx="6"/>
              </p:cNvCxnSpPr>
              <p:nvPr/>
            </p:nvCxnSpPr>
            <p:spPr>
              <a:xfrm flipH="1">
                <a:off x="9584697" y="2804160"/>
                <a:ext cx="321795" cy="9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83" idx="0"/>
                <a:endCxn id="73" idx="4"/>
              </p:cNvCxnSpPr>
              <p:nvPr/>
            </p:nvCxnSpPr>
            <p:spPr>
              <a:xfrm flipV="1">
                <a:off x="8801100" y="2950535"/>
                <a:ext cx="20335" cy="376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84" idx="0"/>
                <a:endCxn id="83" idx="4"/>
              </p:cNvCxnSpPr>
              <p:nvPr/>
            </p:nvCxnSpPr>
            <p:spPr>
              <a:xfrm flipV="1">
                <a:off x="8801100" y="3601293"/>
                <a:ext cx="0" cy="2057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85" idx="2"/>
                <a:endCxn id="83" idx="6"/>
              </p:cNvCxnSpPr>
              <p:nvPr/>
            </p:nvCxnSpPr>
            <p:spPr>
              <a:xfrm flipH="1" flipV="1">
                <a:off x="8938260" y="3464133"/>
                <a:ext cx="372117" cy="1437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80" idx="6"/>
                <a:endCxn id="83" idx="2"/>
              </p:cNvCxnSpPr>
              <p:nvPr/>
            </p:nvCxnSpPr>
            <p:spPr>
              <a:xfrm flipV="1">
                <a:off x="7750171" y="3464133"/>
                <a:ext cx="913769" cy="30427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82" idx="6"/>
                <a:endCxn id="84" idx="2"/>
              </p:cNvCxnSpPr>
              <p:nvPr/>
            </p:nvCxnSpPr>
            <p:spPr>
              <a:xfrm flipV="1">
                <a:off x="8430737" y="3944214"/>
                <a:ext cx="233203" cy="92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85" idx="0"/>
                <a:endCxn id="74" idx="4"/>
              </p:cNvCxnSpPr>
              <p:nvPr/>
            </p:nvCxnSpPr>
            <p:spPr>
              <a:xfrm flipV="1">
                <a:off x="9447537" y="2950535"/>
                <a:ext cx="0" cy="5201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87" idx="2"/>
                <a:endCxn id="74" idx="5"/>
              </p:cNvCxnSpPr>
              <p:nvPr/>
            </p:nvCxnSpPr>
            <p:spPr>
              <a:xfrm flipH="1" flipV="1">
                <a:off x="9544524" y="2910362"/>
                <a:ext cx="467109" cy="2446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87" idx="0"/>
                <a:endCxn id="77" idx="5"/>
              </p:cNvCxnSpPr>
              <p:nvPr/>
            </p:nvCxnSpPr>
            <p:spPr>
              <a:xfrm flipH="1" flipV="1">
                <a:off x="10140639" y="2901147"/>
                <a:ext cx="8154" cy="1167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88" idx="0"/>
                <a:endCxn id="87" idx="4"/>
              </p:cNvCxnSpPr>
              <p:nvPr/>
            </p:nvCxnSpPr>
            <p:spPr>
              <a:xfrm flipH="1" flipV="1">
                <a:off x="10148793" y="3292196"/>
                <a:ext cx="205201" cy="4628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88" idx="2"/>
                <a:endCxn id="85" idx="5"/>
              </p:cNvCxnSpPr>
              <p:nvPr/>
            </p:nvCxnSpPr>
            <p:spPr>
              <a:xfrm flipH="1" flipV="1">
                <a:off x="9544524" y="3704881"/>
                <a:ext cx="672310" cy="187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90" idx="0"/>
                <a:endCxn id="88" idx="4"/>
              </p:cNvCxnSpPr>
              <p:nvPr/>
            </p:nvCxnSpPr>
            <p:spPr>
              <a:xfrm flipH="1" flipV="1">
                <a:off x="10353994" y="4029356"/>
                <a:ext cx="225583" cy="2777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91" idx="6"/>
                <a:endCxn id="90" idx="2"/>
              </p:cNvCxnSpPr>
              <p:nvPr/>
            </p:nvCxnSpPr>
            <p:spPr>
              <a:xfrm flipV="1">
                <a:off x="10043652" y="4444264"/>
                <a:ext cx="398765" cy="33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92" idx="6"/>
                <a:endCxn id="91" idx="2"/>
              </p:cNvCxnSpPr>
              <p:nvPr/>
            </p:nvCxnSpPr>
            <p:spPr>
              <a:xfrm>
                <a:off x="9507727" y="4478250"/>
                <a:ext cx="2616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92" idx="0"/>
                <a:endCxn id="85" idx="4"/>
              </p:cNvCxnSpPr>
              <p:nvPr/>
            </p:nvCxnSpPr>
            <p:spPr>
              <a:xfrm flipV="1">
                <a:off x="9370567" y="3745054"/>
                <a:ext cx="76970" cy="5960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85" idx="7"/>
                <a:endCxn id="87" idx="3"/>
              </p:cNvCxnSpPr>
              <p:nvPr/>
            </p:nvCxnSpPr>
            <p:spPr>
              <a:xfrm flipV="1">
                <a:off x="9544524" y="3252023"/>
                <a:ext cx="507282" cy="2588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78" idx="1"/>
                <a:endCxn id="77" idx="6"/>
              </p:cNvCxnSpPr>
              <p:nvPr/>
            </p:nvCxnSpPr>
            <p:spPr>
              <a:xfrm flipH="1" flipV="1">
                <a:off x="10180812" y="2804160"/>
                <a:ext cx="673818" cy="113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87" idx="6"/>
                <a:endCxn id="78" idx="2"/>
              </p:cNvCxnSpPr>
              <p:nvPr/>
            </p:nvCxnSpPr>
            <p:spPr>
              <a:xfrm flipV="1">
                <a:off x="10285953" y="3015122"/>
                <a:ext cx="528504" cy="139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89" idx="1"/>
                <a:endCxn id="90" idx="6"/>
              </p:cNvCxnSpPr>
              <p:nvPr/>
            </p:nvCxnSpPr>
            <p:spPr>
              <a:xfrm flipH="1" flipV="1">
                <a:off x="10716737" y="4444264"/>
                <a:ext cx="527853" cy="2138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94" idx="0"/>
                <a:endCxn id="84" idx="4"/>
              </p:cNvCxnSpPr>
              <p:nvPr/>
            </p:nvCxnSpPr>
            <p:spPr>
              <a:xfrm flipH="1" flipV="1">
                <a:off x="8801100" y="4081374"/>
                <a:ext cx="164638" cy="636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94" idx="7"/>
                <a:endCxn id="92" idx="3"/>
              </p:cNvCxnSpPr>
              <p:nvPr/>
            </p:nvCxnSpPr>
            <p:spPr>
              <a:xfrm flipV="1">
                <a:off x="9062725" y="4575237"/>
                <a:ext cx="210855" cy="183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36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77">
        <p:fade/>
      </p:transition>
    </mc:Choice>
    <mc:Fallback xmlns="">
      <p:transition spd="med" advTm="18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-Location Service Exchange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8" y="2198384"/>
            <a:ext cx="6172201" cy="38976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PR-LBS performs </a:t>
            </a:r>
            <a:r>
              <a:rPr lang="en-US" sz="2000" dirty="0"/>
              <a:t>an </a:t>
            </a:r>
            <a:r>
              <a:rPr lang="en-US" sz="2000" dirty="0" smtClean="0"/>
              <a:t>action</a:t>
            </a:r>
          </a:p>
          <a:p>
            <a:endParaRPr lang="en-US" sz="2000" dirty="0"/>
          </a:p>
          <a:p>
            <a:r>
              <a:rPr lang="en-US" sz="2000" dirty="0" smtClean="0"/>
              <a:t>Service </a:t>
            </a:r>
            <a:r>
              <a:rPr lang="en-US" sz="2000" dirty="0"/>
              <a:t>provider </a:t>
            </a:r>
            <a:r>
              <a:rPr lang="en-US" sz="2000" dirty="0" smtClean="0"/>
              <a:t>responds with service</a:t>
            </a:r>
          </a:p>
          <a:p>
            <a:endParaRPr lang="en-US" sz="2000" dirty="0"/>
          </a:p>
          <a:p>
            <a:r>
              <a:rPr lang="en-US" sz="2000" dirty="0" smtClean="0"/>
              <a:t>Repeated Play Model [de </a:t>
            </a:r>
            <a:r>
              <a:rPr lang="en-US" sz="2000" dirty="0"/>
              <a:t>Farias and Megiddo, 2006]</a:t>
            </a:r>
          </a:p>
          <a:p>
            <a:pPr lvl="1"/>
            <a:r>
              <a:rPr lang="en-US" sz="1800" dirty="0" smtClean="0"/>
              <a:t>Abstract user — service provider interactions</a:t>
            </a:r>
          </a:p>
          <a:p>
            <a:pPr lvl="1"/>
            <a:r>
              <a:rPr lang="en-US" sz="1800" dirty="0" smtClean="0"/>
              <a:t>Perform </a:t>
            </a:r>
            <a:r>
              <a:rPr lang="en-US" sz="1800" dirty="0"/>
              <a:t>a set of actions </a:t>
            </a:r>
            <a:r>
              <a:rPr lang="en-US" sz="1800" dirty="0" smtClean="0"/>
              <a:t>to maximize user’s utility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 descr="http://static1.decosoon.com/62908-thickbox_atch/shopping-profile-stic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438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ubanetworks.com/wp-content/uploads/220_Series_408x4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98" y="2029815"/>
            <a:ext cx="956662" cy="10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 bwMode="ltGray">
          <a:xfrm rot="1800000">
            <a:off x="7454176" y="2810492"/>
            <a:ext cx="2590800" cy="531333"/>
          </a:xfrm>
          <a:prstGeom prst="left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8198" name="Picture 6" descr="http://www.blogcdn.com/www.tuaw.com/media/2010/08/shopki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20" y="4129802"/>
            <a:ext cx="816037" cy="12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Arrow 11"/>
          <p:cNvSpPr/>
          <p:nvPr/>
        </p:nvSpPr>
        <p:spPr bwMode="ltGray">
          <a:xfrm rot="12600000">
            <a:off x="7293139" y="3394163"/>
            <a:ext cx="2590800" cy="531333"/>
          </a:xfrm>
          <a:prstGeom prst="left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 rot="1800000">
            <a:off x="8618732" y="2723302"/>
            <a:ext cx="967262" cy="283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z</a:t>
            </a:r>
            <a:r>
              <a:rPr lang="en-US" dirty="0" smtClean="0"/>
              <a:t>one </a:t>
            </a:r>
            <a:r>
              <a:rPr lang="en-US" i="1" dirty="0" smtClean="0"/>
              <a:t>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00000">
            <a:off x="7432704" y="3665583"/>
            <a:ext cx="967262" cy="2838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service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165">
        <p:fade/>
      </p:transition>
    </mc:Choice>
    <mc:Fallback xmlns="">
      <p:transition spd="med" advTm="105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-Location – Service Exchange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440393"/>
              </p:ext>
            </p:extLst>
          </p:nvPr>
        </p:nvGraphicFramePr>
        <p:xfrm>
          <a:off x="1331911" y="4851035"/>
          <a:ext cx="9525000" cy="1341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Advice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Hides zone all time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Second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Release zone according to privacy</a:t>
                      </a:r>
                      <a:r>
                        <a:rPr lang="en-US" sz="1600" baseline="0" dirty="0" smtClean="0"/>
                        <a:t> mechanism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Third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Release zone all time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440" y="1569355"/>
            <a:ext cx="4721384" cy="335645"/>
          </a:xfrm>
        </p:spPr>
        <p:txBody>
          <a:bodyPr/>
          <a:lstStyle/>
          <a:p>
            <a:r>
              <a:rPr lang="en-US" dirty="0" smtClean="0"/>
              <a:t>What happens at each exchange?</a:t>
            </a:r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09440" y="4300922"/>
            <a:ext cx="4721384" cy="3356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are the experts?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554"/>
              </p:ext>
            </p:extLst>
          </p:nvPr>
        </p:nvGraphicFramePr>
        <p:xfrm>
          <a:off x="735411" y="2162174"/>
          <a:ext cx="1072117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" name="Visio" r:id="rId5" imgW="13058843" imgH="2190840" progId="Visio.Drawing.15">
                  <p:embed/>
                </p:oleObj>
              </mc:Choice>
              <mc:Fallback>
                <p:oleObj name="Visio" r:id="rId5" imgW="13058843" imgH="21908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411" y="2162174"/>
                        <a:ext cx="10721178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ltGray">
          <a:xfrm>
            <a:off x="6705600" y="2179320"/>
            <a:ext cx="1524000" cy="533400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9" name="Rectangle 18"/>
          <p:cNvSpPr/>
          <p:nvPr/>
        </p:nvSpPr>
        <p:spPr bwMode="ltGray">
          <a:xfrm>
            <a:off x="6705600" y="3352799"/>
            <a:ext cx="1524000" cy="609599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0" name="Rectangle 19"/>
          <p:cNvSpPr/>
          <p:nvPr/>
        </p:nvSpPr>
        <p:spPr bwMode="ltGray">
          <a:xfrm>
            <a:off x="4594860" y="2185439"/>
            <a:ext cx="6984523" cy="2029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1" name="Rectangle 20"/>
          <p:cNvSpPr/>
          <p:nvPr/>
        </p:nvSpPr>
        <p:spPr bwMode="ltGray">
          <a:xfrm>
            <a:off x="6019800" y="2122049"/>
            <a:ext cx="5741589" cy="20290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extBox 1"/>
          <p:cNvSpPr txBox="1"/>
          <p:nvPr/>
        </p:nvSpPr>
        <p:spPr>
          <a:xfrm>
            <a:off x="6019800" y="1462242"/>
            <a:ext cx="4724401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Utilize information disclosure metric to measure change of adversary’s belief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36685" y="4165235"/>
            <a:ext cx="4484289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Leverage user-app interactions to measure time spent using the app</a:t>
            </a:r>
            <a:endParaRPr lang="en-US" sz="2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10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940">
        <p:fade/>
      </p:transition>
    </mc:Choice>
    <mc:Fallback xmlns="">
      <p:transition spd="med" advTm="19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" grpId="0"/>
      <p:bldP spid="2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hatesuperman.com/wp-content/uploads/2013/11/walmart_map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7FB"/>
              </a:clrFrom>
              <a:clrTo>
                <a:srgbClr val="F6F7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/>
          <a:stretch/>
        </p:blipFill>
        <p:spPr bwMode="auto">
          <a:xfrm>
            <a:off x="5257800" y="2113760"/>
            <a:ext cx="7013417" cy="34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5257800" y="2253189"/>
            <a:ext cx="6937217" cy="35772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-Second Expert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Differential Privacy </a:t>
            </a:r>
            <a:r>
              <a:rPr lang="en-US" dirty="0"/>
              <a:t>Mechanism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46617" y="2253189"/>
            <a:ext cx="5532120" cy="2739411"/>
            <a:chOff x="5946617" y="2253189"/>
            <a:chExt cx="5532120" cy="2739411"/>
          </a:xfrm>
        </p:grpSpPr>
        <p:sp>
          <p:nvSpPr>
            <p:cNvPr id="7" name="Oval 6"/>
            <p:cNvSpPr/>
            <p:nvPr/>
          </p:nvSpPr>
          <p:spPr bwMode="ltGray">
            <a:xfrm>
              <a:off x="6784817" y="249631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" name="Oval 8"/>
            <p:cNvSpPr/>
            <p:nvPr/>
          </p:nvSpPr>
          <p:spPr bwMode="ltGray">
            <a:xfrm>
              <a:off x="6480017" y="305846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0" name="Oval 9"/>
            <p:cNvSpPr/>
            <p:nvPr/>
          </p:nvSpPr>
          <p:spPr bwMode="ltGray">
            <a:xfrm>
              <a:off x="5946617" y="344330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1" name="Oval 10"/>
            <p:cNvSpPr/>
            <p:nvPr/>
          </p:nvSpPr>
          <p:spPr bwMode="ltGray">
            <a:xfrm>
              <a:off x="6220937" y="3736329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2" name="Oval 11"/>
            <p:cNvSpPr/>
            <p:nvPr/>
          </p:nvSpPr>
          <p:spPr bwMode="ltGray">
            <a:xfrm>
              <a:off x="6022817" y="402935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3" name="Oval 12"/>
            <p:cNvSpPr/>
            <p:nvPr/>
          </p:nvSpPr>
          <p:spPr bwMode="ltGray">
            <a:xfrm>
              <a:off x="5957701" y="447825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4" name="Oval 13"/>
            <p:cNvSpPr/>
            <p:nvPr/>
          </p:nvSpPr>
          <p:spPr bwMode="ltGray">
            <a:xfrm>
              <a:off x="7394417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7754635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6" name="Oval 15"/>
            <p:cNvSpPr/>
            <p:nvPr/>
          </p:nvSpPr>
          <p:spPr bwMode="ltGray">
            <a:xfrm>
              <a:off x="8107926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7" name="Oval 16"/>
            <p:cNvSpPr/>
            <p:nvPr/>
          </p:nvSpPr>
          <p:spPr bwMode="ltGray">
            <a:xfrm>
              <a:off x="8684275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8" name="Oval 17"/>
            <p:cNvSpPr/>
            <p:nvPr/>
          </p:nvSpPr>
          <p:spPr bwMode="ltGray">
            <a:xfrm>
              <a:off x="9310377" y="26762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9" name="Oval 18"/>
            <p:cNvSpPr/>
            <p:nvPr/>
          </p:nvSpPr>
          <p:spPr bwMode="ltGray">
            <a:xfrm>
              <a:off x="8245086" y="2257828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0" name="Oval 19"/>
            <p:cNvSpPr/>
            <p:nvPr/>
          </p:nvSpPr>
          <p:spPr bwMode="ltGray">
            <a:xfrm>
              <a:off x="8688431" y="2253189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1" name="Oval 20"/>
            <p:cNvSpPr/>
            <p:nvPr/>
          </p:nvSpPr>
          <p:spPr bwMode="ltGray">
            <a:xfrm>
              <a:off x="9906492" y="26670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2" name="Oval 21"/>
            <p:cNvSpPr/>
            <p:nvPr/>
          </p:nvSpPr>
          <p:spPr bwMode="ltGray">
            <a:xfrm>
              <a:off x="10814457" y="287796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3" name="Oval 22"/>
            <p:cNvSpPr/>
            <p:nvPr/>
          </p:nvSpPr>
          <p:spPr bwMode="ltGray">
            <a:xfrm>
              <a:off x="7478991" y="3014472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4" name="Oval 23"/>
            <p:cNvSpPr/>
            <p:nvPr/>
          </p:nvSpPr>
          <p:spPr bwMode="ltGray">
            <a:xfrm>
              <a:off x="7475851" y="33574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5" name="Oval 24"/>
            <p:cNvSpPr/>
            <p:nvPr/>
          </p:nvSpPr>
          <p:spPr bwMode="ltGray">
            <a:xfrm>
              <a:off x="7668737" y="366199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6" name="Oval 25"/>
            <p:cNvSpPr/>
            <p:nvPr/>
          </p:nvSpPr>
          <p:spPr bwMode="ltGray">
            <a:xfrm>
              <a:off x="8156417" y="3899915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7" name="Oval 26"/>
            <p:cNvSpPr/>
            <p:nvPr/>
          </p:nvSpPr>
          <p:spPr bwMode="ltGray">
            <a:xfrm>
              <a:off x="8663940" y="3326973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8" name="Oval 27"/>
            <p:cNvSpPr/>
            <p:nvPr/>
          </p:nvSpPr>
          <p:spPr bwMode="ltGray">
            <a:xfrm>
              <a:off x="8663940" y="380705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9" name="Oval 28"/>
            <p:cNvSpPr/>
            <p:nvPr/>
          </p:nvSpPr>
          <p:spPr bwMode="ltGray">
            <a:xfrm>
              <a:off x="9310377" y="347073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0" name="Oval 29"/>
            <p:cNvSpPr/>
            <p:nvPr/>
          </p:nvSpPr>
          <p:spPr bwMode="ltGray">
            <a:xfrm>
              <a:off x="7013417" y="464820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1" name="Oval 30"/>
            <p:cNvSpPr/>
            <p:nvPr/>
          </p:nvSpPr>
          <p:spPr bwMode="ltGray">
            <a:xfrm>
              <a:off x="10011633" y="301787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2" name="Oval 31"/>
            <p:cNvSpPr/>
            <p:nvPr/>
          </p:nvSpPr>
          <p:spPr bwMode="ltGray">
            <a:xfrm>
              <a:off x="10216834" y="3755036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3" name="Oval 32"/>
            <p:cNvSpPr/>
            <p:nvPr/>
          </p:nvSpPr>
          <p:spPr bwMode="ltGray">
            <a:xfrm>
              <a:off x="11204417" y="4617939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4" name="Oval 33"/>
            <p:cNvSpPr/>
            <p:nvPr/>
          </p:nvSpPr>
          <p:spPr bwMode="ltGray">
            <a:xfrm>
              <a:off x="10442417" y="4307104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5" name="Oval 34"/>
            <p:cNvSpPr/>
            <p:nvPr/>
          </p:nvSpPr>
          <p:spPr bwMode="ltGray">
            <a:xfrm>
              <a:off x="9769332" y="434109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6" name="Oval 35"/>
            <p:cNvSpPr/>
            <p:nvPr/>
          </p:nvSpPr>
          <p:spPr bwMode="ltGray">
            <a:xfrm>
              <a:off x="9233407" y="434109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59" name="Oval 58"/>
            <p:cNvSpPr/>
            <p:nvPr/>
          </p:nvSpPr>
          <p:spPr bwMode="ltGray">
            <a:xfrm>
              <a:off x="6439023" y="461541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74" name="Oval 173"/>
            <p:cNvSpPr/>
            <p:nvPr/>
          </p:nvSpPr>
          <p:spPr bwMode="ltGray">
            <a:xfrm>
              <a:off x="8828578" y="4718280"/>
              <a:ext cx="274320" cy="274320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4861" y="2390349"/>
            <a:ext cx="5149729" cy="2395011"/>
            <a:chOff x="6094861" y="2390349"/>
            <a:chExt cx="5149729" cy="2395011"/>
          </a:xfrm>
        </p:grpSpPr>
        <p:cxnSp>
          <p:nvCxnSpPr>
            <p:cNvPr id="47" name="Straight Connector 46"/>
            <p:cNvCxnSpPr>
              <a:stCxn id="10" idx="5"/>
              <a:endCxn id="11" idx="1"/>
            </p:cNvCxnSpPr>
            <p:nvPr/>
          </p:nvCxnSpPr>
          <p:spPr>
            <a:xfrm>
              <a:off x="6180764" y="3677449"/>
              <a:ext cx="80346" cy="990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094861" y="2390349"/>
              <a:ext cx="5149729" cy="2395011"/>
              <a:chOff x="6094861" y="2390349"/>
              <a:chExt cx="5149729" cy="2395011"/>
            </a:xfrm>
          </p:grpSpPr>
          <p:cxnSp>
            <p:nvCxnSpPr>
              <p:cNvPr id="37" name="Straight Connector 36"/>
              <p:cNvCxnSpPr>
                <a:stCxn id="7" idx="3"/>
                <a:endCxn id="9" idx="0"/>
              </p:cNvCxnSpPr>
              <p:nvPr/>
            </p:nvCxnSpPr>
            <p:spPr>
              <a:xfrm flipH="1">
                <a:off x="6617177" y="2730459"/>
                <a:ext cx="207813" cy="3280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9" idx="2"/>
                <a:endCxn id="10" idx="7"/>
              </p:cNvCxnSpPr>
              <p:nvPr/>
            </p:nvCxnSpPr>
            <p:spPr>
              <a:xfrm flipH="1">
                <a:off x="6180764" y="3195622"/>
                <a:ext cx="299253" cy="287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9" idx="4"/>
                <a:endCxn id="11" idx="0"/>
              </p:cNvCxnSpPr>
              <p:nvPr/>
            </p:nvCxnSpPr>
            <p:spPr>
              <a:xfrm flipH="1">
                <a:off x="6358097" y="3332782"/>
                <a:ext cx="259080" cy="4035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11" idx="3"/>
                <a:endCxn id="12" idx="7"/>
              </p:cNvCxnSpPr>
              <p:nvPr/>
            </p:nvCxnSpPr>
            <p:spPr>
              <a:xfrm flipH="1">
                <a:off x="6256964" y="3970476"/>
                <a:ext cx="4146" cy="990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12" idx="4"/>
                <a:endCxn id="13" idx="0"/>
              </p:cNvCxnSpPr>
              <p:nvPr/>
            </p:nvCxnSpPr>
            <p:spPr>
              <a:xfrm flipH="1">
                <a:off x="6094861" y="4303676"/>
                <a:ext cx="65116" cy="1745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3" idx="6"/>
                <a:endCxn id="59" idx="2"/>
              </p:cNvCxnSpPr>
              <p:nvPr/>
            </p:nvCxnSpPr>
            <p:spPr>
              <a:xfrm>
                <a:off x="6232021" y="4615410"/>
                <a:ext cx="207002" cy="13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9" idx="6"/>
                <a:endCxn id="30" idx="2"/>
              </p:cNvCxnSpPr>
              <p:nvPr/>
            </p:nvCxnSpPr>
            <p:spPr>
              <a:xfrm>
                <a:off x="6713343" y="4752570"/>
                <a:ext cx="300074" cy="32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30" idx="0"/>
                <a:endCxn id="25" idx="3"/>
              </p:cNvCxnSpPr>
              <p:nvPr/>
            </p:nvCxnSpPr>
            <p:spPr>
              <a:xfrm flipV="1">
                <a:off x="7150577" y="3896141"/>
                <a:ext cx="558333" cy="7520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6" idx="1"/>
                <a:endCxn id="25" idx="5"/>
              </p:cNvCxnSpPr>
              <p:nvPr/>
            </p:nvCxnSpPr>
            <p:spPr>
              <a:xfrm flipH="1" flipV="1">
                <a:off x="7902884" y="3896141"/>
                <a:ext cx="293706" cy="43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0" idx="6"/>
                <a:endCxn id="26" idx="4"/>
              </p:cNvCxnSpPr>
              <p:nvPr/>
            </p:nvCxnSpPr>
            <p:spPr>
              <a:xfrm flipV="1">
                <a:off x="7287737" y="4174235"/>
                <a:ext cx="1005840" cy="611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4" idx="4"/>
                <a:endCxn id="25" idx="1"/>
              </p:cNvCxnSpPr>
              <p:nvPr/>
            </p:nvCxnSpPr>
            <p:spPr>
              <a:xfrm>
                <a:off x="7613011" y="3631720"/>
                <a:ext cx="95899" cy="704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23" idx="4"/>
                <a:endCxn id="24" idx="0"/>
              </p:cNvCxnSpPr>
              <p:nvPr/>
            </p:nvCxnSpPr>
            <p:spPr>
              <a:xfrm flipH="1">
                <a:off x="7613011" y="3288792"/>
                <a:ext cx="3140" cy="68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4" idx="4"/>
                <a:endCxn id="23" idx="0"/>
              </p:cNvCxnSpPr>
              <p:nvPr/>
            </p:nvCxnSpPr>
            <p:spPr>
              <a:xfrm>
                <a:off x="7531577" y="2941320"/>
                <a:ext cx="84574" cy="731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" idx="6"/>
                <a:endCxn id="14" idx="2"/>
              </p:cNvCxnSpPr>
              <p:nvPr/>
            </p:nvCxnSpPr>
            <p:spPr>
              <a:xfrm>
                <a:off x="7059137" y="2633472"/>
                <a:ext cx="335280" cy="1706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9" idx="6"/>
                <a:endCxn id="23" idx="2"/>
              </p:cNvCxnSpPr>
              <p:nvPr/>
            </p:nvCxnSpPr>
            <p:spPr>
              <a:xfrm flipV="1">
                <a:off x="6754337" y="3151632"/>
                <a:ext cx="724654" cy="439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15" idx="4"/>
                <a:endCxn id="23" idx="7"/>
              </p:cNvCxnSpPr>
              <p:nvPr/>
            </p:nvCxnSpPr>
            <p:spPr>
              <a:xfrm flipH="1">
                <a:off x="7713138" y="2941320"/>
                <a:ext cx="178657" cy="1133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15" idx="2"/>
                <a:endCxn id="14" idx="6"/>
              </p:cNvCxnSpPr>
              <p:nvPr/>
            </p:nvCxnSpPr>
            <p:spPr>
              <a:xfrm flipH="1">
                <a:off x="7668737" y="2804160"/>
                <a:ext cx="85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16" idx="3"/>
                <a:endCxn id="24" idx="7"/>
              </p:cNvCxnSpPr>
              <p:nvPr/>
            </p:nvCxnSpPr>
            <p:spPr>
              <a:xfrm flipH="1">
                <a:off x="7709998" y="2910362"/>
                <a:ext cx="438101" cy="4872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6" idx="2"/>
                <a:endCxn id="15" idx="6"/>
              </p:cNvCxnSpPr>
              <p:nvPr/>
            </p:nvCxnSpPr>
            <p:spPr>
              <a:xfrm flipH="1" flipV="1">
                <a:off x="8028955" y="2804160"/>
                <a:ext cx="78971" cy="9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9" idx="3"/>
                <a:endCxn id="16" idx="0"/>
              </p:cNvCxnSpPr>
              <p:nvPr/>
            </p:nvCxnSpPr>
            <p:spPr>
              <a:xfrm flipH="1">
                <a:off x="8245086" y="2491975"/>
                <a:ext cx="40173" cy="1842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20" idx="2"/>
                <a:endCxn id="19" idx="6"/>
              </p:cNvCxnSpPr>
              <p:nvPr/>
            </p:nvCxnSpPr>
            <p:spPr>
              <a:xfrm flipH="1">
                <a:off x="8519406" y="2390349"/>
                <a:ext cx="169025" cy="46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7" idx="2"/>
                <a:endCxn id="16" idx="6"/>
              </p:cNvCxnSpPr>
              <p:nvPr/>
            </p:nvCxnSpPr>
            <p:spPr>
              <a:xfrm flipH="1">
                <a:off x="8382246" y="2813375"/>
                <a:ext cx="3020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7" idx="0"/>
                <a:endCxn id="20" idx="4"/>
              </p:cNvCxnSpPr>
              <p:nvPr/>
            </p:nvCxnSpPr>
            <p:spPr>
              <a:xfrm flipV="1">
                <a:off x="8821435" y="2527509"/>
                <a:ext cx="4156" cy="1487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8" idx="2"/>
                <a:endCxn id="17" idx="6"/>
              </p:cNvCxnSpPr>
              <p:nvPr/>
            </p:nvCxnSpPr>
            <p:spPr>
              <a:xfrm flipH="1">
                <a:off x="8958595" y="2813375"/>
                <a:ext cx="3517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21" idx="2"/>
                <a:endCxn id="18" idx="6"/>
              </p:cNvCxnSpPr>
              <p:nvPr/>
            </p:nvCxnSpPr>
            <p:spPr>
              <a:xfrm flipH="1">
                <a:off x="9584697" y="2804160"/>
                <a:ext cx="321795" cy="9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27" idx="0"/>
                <a:endCxn id="17" idx="4"/>
              </p:cNvCxnSpPr>
              <p:nvPr/>
            </p:nvCxnSpPr>
            <p:spPr>
              <a:xfrm flipV="1">
                <a:off x="8801100" y="2950535"/>
                <a:ext cx="20335" cy="376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28" idx="0"/>
                <a:endCxn id="27" idx="4"/>
              </p:cNvCxnSpPr>
              <p:nvPr/>
            </p:nvCxnSpPr>
            <p:spPr>
              <a:xfrm flipV="1">
                <a:off x="8801100" y="3601293"/>
                <a:ext cx="0" cy="2057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29" idx="2"/>
                <a:endCxn id="27" idx="6"/>
              </p:cNvCxnSpPr>
              <p:nvPr/>
            </p:nvCxnSpPr>
            <p:spPr>
              <a:xfrm flipH="1" flipV="1">
                <a:off x="8938260" y="3464133"/>
                <a:ext cx="372117" cy="1437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24" idx="6"/>
                <a:endCxn id="27" idx="2"/>
              </p:cNvCxnSpPr>
              <p:nvPr/>
            </p:nvCxnSpPr>
            <p:spPr>
              <a:xfrm flipV="1">
                <a:off x="7750171" y="3464133"/>
                <a:ext cx="913769" cy="304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26" idx="6"/>
                <a:endCxn id="28" idx="2"/>
              </p:cNvCxnSpPr>
              <p:nvPr/>
            </p:nvCxnSpPr>
            <p:spPr>
              <a:xfrm flipV="1">
                <a:off x="8430737" y="3944214"/>
                <a:ext cx="233203" cy="92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29" idx="0"/>
                <a:endCxn id="18" idx="4"/>
              </p:cNvCxnSpPr>
              <p:nvPr/>
            </p:nvCxnSpPr>
            <p:spPr>
              <a:xfrm flipV="1">
                <a:off x="9447537" y="2950535"/>
                <a:ext cx="0" cy="5201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31" idx="2"/>
                <a:endCxn id="18" idx="5"/>
              </p:cNvCxnSpPr>
              <p:nvPr/>
            </p:nvCxnSpPr>
            <p:spPr>
              <a:xfrm flipH="1" flipV="1">
                <a:off x="9544524" y="2910362"/>
                <a:ext cx="467109" cy="2446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31" idx="0"/>
                <a:endCxn id="21" idx="5"/>
              </p:cNvCxnSpPr>
              <p:nvPr/>
            </p:nvCxnSpPr>
            <p:spPr>
              <a:xfrm flipH="1" flipV="1">
                <a:off x="10140639" y="2901147"/>
                <a:ext cx="8154" cy="1167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32" idx="0"/>
                <a:endCxn id="31" idx="4"/>
              </p:cNvCxnSpPr>
              <p:nvPr/>
            </p:nvCxnSpPr>
            <p:spPr>
              <a:xfrm flipH="1" flipV="1">
                <a:off x="10148793" y="3292196"/>
                <a:ext cx="205201" cy="4628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32" idx="2"/>
                <a:endCxn id="29" idx="5"/>
              </p:cNvCxnSpPr>
              <p:nvPr/>
            </p:nvCxnSpPr>
            <p:spPr>
              <a:xfrm flipH="1" flipV="1">
                <a:off x="9544524" y="3704881"/>
                <a:ext cx="672310" cy="187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34" idx="0"/>
                <a:endCxn id="32" idx="4"/>
              </p:cNvCxnSpPr>
              <p:nvPr/>
            </p:nvCxnSpPr>
            <p:spPr>
              <a:xfrm flipH="1" flipV="1">
                <a:off x="10353994" y="4029356"/>
                <a:ext cx="225583" cy="2777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35" idx="6"/>
                <a:endCxn id="34" idx="2"/>
              </p:cNvCxnSpPr>
              <p:nvPr/>
            </p:nvCxnSpPr>
            <p:spPr>
              <a:xfrm flipV="1">
                <a:off x="10043652" y="4444264"/>
                <a:ext cx="398765" cy="33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36" idx="6"/>
                <a:endCxn id="35" idx="2"/>
              </p:cNvCxnSpPr>
              <p:nvPr/>
            </p:nvCxnSpPr>
            <p:spPr>
              <a:xfrm>
                <a:off x="9507727" y="4478250"/>
                <a:ext cx="2616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36" idx="0"/>
                <a:endCxn id="29" idx="4"/>
              </p:cNvCxnSpPr>
              <p:nvPr/>
            </p:nvCxnSpPr>
            <p:spPr>
              <a:xfrm flipV="1">
                <a:off x="9370567" y="3745054"/>
                <a:ext cx="76970" cy="5960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29" idx="7"/>
                <a:endCxn id="31" idx="3"/>
              </p:cNvCxnSpPr>
              <p:nvPr/>
            </p:nvCxnSpPr>
            <p:spPr>
              <a:xfrm flipV="1">
                <a:off x="9544524" y="3252023"/>
                <a:ext cx="507282" cy="2588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22" idx="1"/>
                <a:endCxn id="21" idx="6"/>
              </p:cNvCxnSpPr>
              <p:nvPr/>
            </p:nvCxnSpPr>
            <p:spPr>
              <a:xfrm flipH="1" flipV="1">
                <a:off x="10180812" y="2804160"/>
                <a:ext cx="673818" cy="113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31" idx="6"/>
                <a:endCxn id="22" idx="2"/>
              </p:cNvCxnSpPr>
              <p:nvPr/>
            </p:nvCxnSpPr>
            <p:spPr>
              <a:xfrm flipV="1">
                <a:off x="10285953" y="3015122"/>
                <a:ext cx="528504" cy="139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33" idx="1"/>
                <a:endCxn id="34" idx="6"/>
              </p:cNvCxnSpPr>
              <p:nvPr/>
            </p:nvCxnSpPr>
            <p:spPr>
              <a:xfrm flipH="1" flipV="1">
                <a:off x="10716737" y="4444264"/>
                <a:ext cx="527853" cy="2138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74" idx="0"/>
                <a:endCxn id="28" idx="4"/>
              </p:cNvCxnSpPr>
              <p:nvPr/>
            </p:nvCxnSpPr>
            <p:spPr>
              <a:xfrm flipH="1" flipV="1">
                <a:off x="8801100" y="4081374"/>
                <a:ext cx="164638" cy="636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74" idx="7"/>
                <a:endCxn id="36" idx="3"/>
              </p:cNvCxnSpPr>
              <p:nvPr/>
            </p:nvCxnSpPr>
            <p:spPr>
              <a:xfrm flipV="1">
                <a:off x="9062725" y="4575237"/>
                <a:ext cx="210855" cy="1832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978152"/>
                <a:ext cx="4732061" cy="4117847"/>
              </a:xfrm>
            </p:spPr>
            <p:txBody>
              <a:bodyPr>
                <a:noAutofit/>
              </a:bodyPr>
              <a:lstStyle/>
              <a:p>
                <a:endParaRPr lang="en-US" sz="2000" dirty="0" smtClean="0"/>
              </a:p>
              <a:p>
                <a:r>
                  <a:rPr lang="en-US" sz="2000" dirty="0" smtClean="0"/>
                  <a:t>Release zone at distance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(from the current zone) with: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endParaRPr lang="en-US" sz="1800" dirty="0"/>
              </a:p>
              <a:p>
                <a:r>
                  <a:rPr lang="en-US" sz="2000" dirty="0" smtClean="0"/>
                  <a:t>Mechanism achieves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differential privacy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𝑝𝑎𝑡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𝑝𝑎𝑡h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𝑎𝑐𝑡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𝑝𝑎𝑡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80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is the indistinguishability threshold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978152"/>
                <a:ext cx="4732061" cy="4117847"/>
              </a:xfrm>
              <a:blipFill rotWithShape="0">
                <a:blip r:embed="rId5"/>
                <a:stretch>
                  <a:fillRect l="-3093" r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54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378">
        <p:fade/>
      </p:transition>
    </mc:Choice>
    <mc:Fallback xmlns="">
      <p:transition spd="med" advTm="92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-Second Expert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01A982"/>
                    </a:solidFill>
                  </a:rPr>
                  <a:t>What if PR-LBS does not know the topology?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1400" dirty="0" smtClean="0"/>
              </a:p>
              <a:p>
                <a:pPr lvl="1"/>
                <a:r>
                  <a:rPr lang="en-US" sz="2000" dirty="0" smtClean="0"/>
                  <a:t>Achieves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differential privacy with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𝑑𝑚</m:t>
                                </m:r>
                              </m:den>
                            </m:f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𝑑𝑚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400" dirty="0" smtClean="0">
                    <a:solidFill>
                      <a:srgbClr val="01A982"/>
                    </a:solidFill>
                  </a:rPr>
                  <a:t>What if PR-LBS can not change the released zone?</a:t>
                </a:r>
                <a:endParaRPr lang="en-US" sz="2400" dirty="0">
                  <a:solidFill>
                    <a:srgbClr val="01A982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5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3581400" y="2136678"/>
          <a:ext cx="5029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3581400" y="5094514"/>
          <a:ext cx="5029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22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197">
        <p:fade/>
      </p:transition>
    </mc:Choice>
    <mc:Fallback xmlns="">
      <p:transition spd="med" advTm="87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-Location – Service Exchange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56596"/>
              </p:ext>
            </p:extLst>
          </p:nvPr>
        </p:nvGraphicFramePr>
        <p:xfrm>
          <a:off x="735411" y="2528888"/>
          <a:ext cx="1072117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Visio" r:id="rId5" imgW="13058843" imgH="2190840" progId="Visio.Drawing.15">
                  <p:embed/>
                </p:oleObj>
              </mc:Choice>
              <mc:Fallback>
                <p:oleObj name="Visio" r:id="rId5" imgW="13058843" imgH="2190840" progId="Visio.Drawing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411" y="2528888"/>
                        <a:ext cx="10721178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ltGray">
          <a:xfrm>
            <a:off x="8458200" y="3124200"/>
            <a:ext cx="1066800" cy="609599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47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940">
        <p:fade/>
      </p:transition>
    </mc:Choice>
    <mc:Fallback xmlns="">
      <p:transition spd="med" advTm="19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-Utility Estimation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1A982"/>
                </a:solidFill>
              </a:rPr>
              <a:t>Challenge:</a:t>
            </a:r>
            <a:r>
              <a:rPr lang="en-US" sz="2400" dirty="0" smtClean="0">
                <a:solidFill>
                  <a:srgbClr val="01A982"/>
                </a:solidFill>
              </a:rPr>
              <a:t> </a:t>
            </a:r>
            <a:r>
              <a:rPr lang="en-US" sz="2400" dirty="0" smtClean="0"/>
              <a:t>how extract utility value from privacy cost and received reward?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User defines privacy/reward trade-off: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Utilize </a:t>
            </a:r>
            <a:r>
              <a:rPr lang="en-US" sz="2400" dirty="0"/>
              <a:t>a fuzzy inference system</a:t>
            </a:r>
          </a:p>
          <a:p>
            <a:pPr lvl="1"/>
            <a:r>
              <a:rPr lang="en-US" sz="2000" dirty="0" smtClean="0"/>
              <a:t>Translate </a:t>
            </a:r>
            <a:r>
              <a:rPr lang="en-US" sz="2000" dirty="0"/>
              <a:t>the privacy profile to a numeric function: utility = </a:t>
            </a:r>
            <a:r>
              <a:rPr lang="en-US" sz="2000" i="1" dirty="0"/>
              <a:t>f</a:t>
            </a:r>
            <a:r>
              <a:rPr lang="en-US" sz="2000" dirty="0"/>
              <a:t>(cost, service)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09800" y="2963151"/>
          <a:ext cx="6858000" cy="1693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4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T="12192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+mj-lt"/>
                        </a:rPr>
                        <a:t>No service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+mj-lt"/>
                        </a:rPr>
                        <a:t>Some service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+mj-lt"/>
                        </a:rPr>
                        <a:t>Full Service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No Privacy</a:t>
                      </a:r>
                      <a:endPara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HP Simplified"/>
                      </a:endParaRPr>
                    </a:p>
                  </a:txBody>
                  <a:tcPr marR="0" marT="12192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0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0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1</a:t>
                      </a:r>
                    </a:p>
                  </a:txBody>
                  <a:tcPr marR="180000" marT="1219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Some Privacy</a:t>
                      </a:r>
                      <a:endPara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HP Simplified"/>
                      </a:endParaRPr>
                    </a:p>
                  </a:txBody>
                  <a:tcPr marR="0" marT="12192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0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0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1</a:t>
                      </a:r>
                    </a:p>
                  </a:txBody>
                  <a:tcPr marR="180000" marT="1219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Full Privacy</a:t>
                      </a:r>
                      <a:endPara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HP Simplified"/>
                      </a:endParaRPr>
                    </a:p>
                  </a:txBody>
                  <a:tcPr marR="0" marT="12192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1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1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i="0" dirty="0" smtClean="0">
                          <a:latin typeface="+mj-lt"/>
                          <a:cs typeface="HP Simplified"/>
                        </a:rPr>
                        <a:t>2</a:t>
                      </a:r>
                      <a:endParaRPr lang="en-US" sz="1600" b="0" i="0" dirty="0">
                        <a:latin typeface="+mj-lt"/>
                        <a:cs typeface="HP Simplified"/>
                      </a:endParaRPr>
                    </a:p>
                  </a:txBody>
                  <a:tcPr marR="180000" marT="12192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1155" y="1399592"/>
            <a:ext cx="11582400" cy="50592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80797"/>
            <a:ext cx="5486400" cy="432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5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431">
        <p:fade/>
      </p:transition>
    </mc:Choice>
    <mc:Fallback xmlns="">
      <p:transition spd="med" advTm="54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-Location – Service Exchange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35411" y="2528888"/>
          <a:ext cx="1072117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5" imgW="13058843" imgH="2190840" progId="Visio.Drawing.15">
                  <p:embed/>
                </p:oleObj>
              </mc:Choice>
              <mc:Fallback>
                <p:oleObj name="Visio" r:id="rId5" imgW="13058843" imgH="2190840" progId="Visio.Drawing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411" y="2528888"/>
                        <a:ext cx="10721178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ltGray">
          <a:xfrm>
            <a:off x="6705600" y="2528888"/>
            <a:ext cx="1524000" cy="609599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2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940">
        <p:fade/>
      </p:transition>
    </mc:Choice>
    <mc:Fallback xmlns="">
      <p:transition spd="med" advTm="19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-Privacy 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Information disclosure</a:t>
                </a:r>
              </a:p>
              <a:p>
                <a:pPr lvl="1"/>
                <a:r>
                  <a:rPr lang="en-US" sz="2000" dirty="0" smtClean="0"/>
                  <a:t>Change in adversary’s belief about the user’s mobility after observing a zone</a:t>
                </a:r>
              </a:p>
              <a:p>
                <a:pPr lvl="1"/>
                <a:endParaRPr lang="en-US" sz="2000" dirty="0" smtClean="0"/>
              </a:p>
              <a:p>
                <a:r>
                  <a:rPr lang="en-US" sz="2400" dirty="0" smtClean="0"/>
                  <a:t>Information leak about path after observing a zone </a:t>
                </a:r>
                <a:r>
                  <a:rPr lang="en-US" sz="2400" i="1" dirty="0" smtClean="0"/>
                  <a:t>z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𝑙𝑘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𝑣𝑖𝑠𝑖𝑡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0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𝑙𝑘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i="1" dirty="0" smtClean="0"/>
              </a:p>
              <a:p>
                <a:pPr lvl="1"/>
                <a:r>
                  <a:rPr lang="en-US" sz="2200" dirty="0" smtClean="0"/>
                  <a:t>Newer observations leak more information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Per-zone information leak: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𝑙𝑒𝑎𝑘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𝑙𝑘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𝑙𝑘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𝑙𝑒𝑎𝑘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the additional information after observing </a:t>
                </a:r>
                <a:r>
                  <a:rPr lang="en-US" sz="2000" i="1" dirty="0" smtClean="0"/>
                  <a:t>z </a:t>
                </a:r>
                <a:r>
                  <a:rPr lang="en-US" sz="2000" dirty="0" smtClean="0"/>
                  <a:t>and</a:t>
                </a:r>
                <a:r>
                  <a:rPr lang="en-US" sz="2000" i="1" dirty="0" smtClean="0"/>
                  <a:t> </a:t>
                </a:r>
                <a:r>
                  <a:rPr lang="en-US" sz="2000" dirty="0" smtClean="0"/>
                  <a:t>the path before it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5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Localization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-New trend </a:t>
            </a:r>
            <a:r>
              <a:rPr lang="en-US" dirty="0"/>
              <a:t>in localization technologies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797" r="21477"/>
          <a:stretch/>
        </p:blipFill>
        <p:spPr>
          <a:xfrm>
            <a:off x="352394" y="1369640"/>
            <a:ext cx="4365907" cy="5991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295" y="1349762"/>
            <a:ext cx="5996601" cy="4022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622" y="2290058"/>
            <a:ext cx="7839473" cy="55775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b="22745"/>
          <a:stretch/>
        </p:blipFill>
        <p:spPr>
          <a:xfrm>
            <a:off x="264617" y="4939628"/>
            <a:ext cx="7427445" cy="3732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t="36401"/>
          <a:stretch/>
        </p:blipFill>
        <p:spPr>
          <a:xfrm>
            <a:off x="4881542" y="4290612"/>
            <a:ext cx="6867525" cy="58578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058" y="3923456"/>
            <a:ext cx="4843804" cy="7059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t="65250" r="31345"/>
          <a:stretch/>
        </p:blipFill>
        <p:spPr>
          <a:xfrm>
            <a:off x="52248" y="5673472"/>
            <a:ext cx="6624394" cy="15460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15360" y="1188192"/>
            <a:ext cx="12207360" cy="559360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507435" y="3147828"/>
            <a:ext cx="9177130" cy="562344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</a:rPr>
              <a:t>How do users feel about them?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5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88">
        <p:fade/>
      </p:transition>
    </mc:Choice>
    <mc:Fallback xmlns="">
      <p:transition spd="med" advTm="45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PR-LBS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Privacy Cost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zones: A, B, C, and D. After 10 sessions: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session: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1484" y="2118360"/>
          <a:ext cx="2895760" cy="1920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43160">
                  <a:extLst>
                    <a:ext uri="{9D8B030D-6E8A-4147-A177-3AD203B41FA5}">
                      <a16:colId xmlns:a16="http://schemas.microsoft.com/office/drawing/2014/main" val="30313046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469319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30621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#obs.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A-B-C-D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22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A-C-B-D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A-D-B-A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7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B-D-C-B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45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B-D-C-A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90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Φ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805844" y="2118360"/>
          <a:ext cx="2514600" cy="1645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0313046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469319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30621331"/>
                    </a:ext>
                  </a:extLst>
                </a:gridCol>
              </a:tblGrid>
              <a:tr h="247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#obs.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9508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A-B-C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22334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A-C-B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870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A-D-B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76161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B-D-C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45491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Φ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0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53200" y="2118360"/>
          <a:ext cx="2358044" cy="1645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54820">
                  <a:extLst>
                    <a:ext uri="{9D8B030D-6E8A-4147-A177-3AD203B41FA5}">
                      <a16:colId xmlns:a16="http://schemas.microsoft.com/office/drawing/2014/main" val="3031304602"/>
                    </a:ext>
                  </a:extLst>
                </a:gridCol>
                <a:gridCol w="815778">
                  <a:extLst>
                    <a:ext uri="{9D8B030D-6E8A-4147-A177-3AD203B41FA5}">
                      <a16:colId xmlns:a16="http://schemas.microsoft.com/office/drawing/2014/main" val="646931907"/>
                    </a:ext>
                  </a:extLst>
                </a:gridCol>
                <a:gridCol w="787446">
                  <a:extLst>
                    <a:ext uri="{9D8B030D-6E8A-4147-A177-3AD203B41FA5}">
                      <a16:colId xmlns:a16="http://schemas.microsoft.com/office/drawing/2014/main" val="53062133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#obs.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95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2233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58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7616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B-D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4549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Φ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0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102314" y="2118360"/>
          <a:ext cx="2358044" cy="1097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54820">
                  <a:extLst>
                    <a:ext uri="{9D8B030D-6E8A-4147-A177-3AD203B41FA5}">
                      <a16:colId xmlns:a16="http://schemas.microsoft.com/office/drawing/2014/main" val="3031304602"/>
                    </a:ext>
                  </a:extLst>
                </a:gridCol>
                <a:gridCol w="815778">
                  <a:extLst>
                    <a:ext uri="{9D8B030D-6E8A-4147-A177-3AD203B41FA5}">
                      <a16:colId xmlns:a16="http://schemas.microsoft.com/office/drawing/2014/main" val="646931907"/>
                    </a:ext>
                  </a:extLst>
                </a:gridCol>
                <a:gridCol w="787446">
                  <a:extLst>
                    <a:ext uri="{9D8B030D-6E8A-4147-A177-3AD203B41FA5}">
                      <a16:colId xmlns:a16="http://schemas.microsoft.com/office/drawing/2014/main" val="530621331"/>
                    </a:ext>
                  </a:extLst>
                </a:gridCol>
              </a:tblGrid>
              <a:tr h="180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#obs.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9508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22334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45491"/>
                  </a:ext>
                </a:extLst>
              </a:tr>
              <a:tr h="180414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Φ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2/10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40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1811655"/>
            <a:ext cx="2895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Set of paths of length 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1811655"/>
            <a:ext cx="2514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Set of paths of length 3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811655"/>
            <a:ext cx="2362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Set of paths of length 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067800" y="1811655"/>
            <a:ext cx="23622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Set of paths of length 1</a:t>
            </a:r>
            <a:endParaRPr lang="en-US" sz="12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57200" y="4648200"/>
          <a:ext cx="11277597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Obs. zone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P(</a:t>
                      </a:r>
                      <a:r>
                        <a:rPr lang="en-US" sz="1600" i="1" dirty="0" err="1" smtClean="0"/>
                        <a:t>p</a:t>
                      </a:r>
                      <a:r>
                        <a:rPr lang="en-US" sz="1600" i="1" baseline="-25000" dirty="0" err="1" smtClean="0"/>
                        <a:t>n</a:t>
                      </a:r>
                      <a:r>
                        <a:rPr lang="en-US" sz="1600" i="1" dirty="0" smtClean="0"/>
                        <a:t>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P(</a:t>
                      </a:r>
                      <a:r>
                        <a:rPr lang="en-US" sz="1600" i="1" dirty="0" err="1" smtClean="0"/>
                        <a:t>p</a:t>
                      </a:r>
                      <a:r>
                        <a:rPr lang="en-US" sz="1600" i="1" baseline="-25000" dirty="0" err="1" smtClean="0"/>
                        <a:t>n</a:t>
                      </a:r>
                      <a:r>
                        <a:rPr lang="en-US" sz="1600" i="1" dirty="0" err="1" smtClean="0"/>
                        <a:t>|z</a:t>
                      </a:r>
                      <a:r>
                        <a:rPr lang="en-US" sz="1600" i="1" dirty="0" smtClean="0"/>
                        <a:t>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/>
                        <a:t>lk</a:t>
                      </a:r>
                      <a:r>
                        <a:rPr lang="en-US" sz="1600" i="1" dirty="0" smtClean="0"/>
                        <a:t>(</a:t>
                      </a:r>
                      <a:r>
                        <a:rPr lang="en-US" sz="1600" i="1" dirty="0" err="1" smtClean="0"/>
                        <a:t>p</a:t>
                      </a:r>
                      <a:r>
                        <a:rPr lang="en-US" sz="1600" i="1" baseline="-25000" dirty="0" err="1" smtClean="0"/>
                        <a:t>n</a:t>
                      </a:r>
                      <a:r>
                        <a:rPr lang="en-US" sz="1600" i="1" dirty="0" err="1" smtClean="0"/>
                        <a:t>,z</a:t>
                      </a:r>
                      <a:r>
                        <a:rPr lang="en-US" sz="1600" i="1" dirty="0" smtClean="0"/>
                        <a:t>)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leak(z)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1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94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860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11</m:t>
                                            </m:r>
                                          </m:den>
                                        </m:f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num>
                                      <m:den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102970"/>
                  </p:ext>
                </p:extLst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/>
                    <a:gridCol w="1295400"/>
                    <a:gridCol w="811920"/>
                    <a:gridCol w="1069428"/>
                    <a:gridCol w="3986049"/>
                    <a:gridCol w="2819400"/>
                  </a:tblGrid>
                  <a:tr h="90570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D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2404" t="-2027" r="-70904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568" t="-2027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1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94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860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&lt;B,D,C&gt;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11</m:t>
                                            </m:r>
                                          </m:den>
                                        </m:f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num>
                                      <m:den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0877507"/>
                  </p:ext>
                </p:extLst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/>
                    <a:gridCol w="1295400"/>
                    <a:gridCol w="811920"/>
                    <a:gridCol w="1069428"/>
                    <a:gridCol w="3986049"/>
                    <a:gridCol w="2819400"/>
                  </a:tblGrid>
                  <a:tr h="90570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&lt;B,D,C&gt;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2404" t="-2027" r="-70904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9568" t="-2027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1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94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860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&lt;B,D,C,A&gt;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11</m:t>
                                            </m:r>
                                          </m:den>
                                        </m:f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num>
                                      <m:den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40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40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22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600" dirty="0" smtClean="0"/>
                            <a:t>-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15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oMath>
                          </a14:m>
                          <a:endParaRPr lang="en-US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5155430"/>
                  </p:ext>
                </p:extLst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/>
                    <a:gridCol w="1295400"/>
                    <a:gridCol w="811920"/>
                    <a:gridCol w="1069428"/>
                    <a:gridCol w="3986049"/>
                    <a:gridCol w="2819400"/>
                  </a:tblGrid>
                  <a:tr h="90570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&lt;B,D,C,A&gt;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1/10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2/11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12404" t="-2027" r="-70904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99568" t="-2027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19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94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860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72160"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B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&lt;B&gt;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2/10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3/11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11</m:t>
                                            </m:r>
                                          </m:den>
                                        </m:f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num>
                                      <m:den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15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den>
                                    </m:f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476762"/>
                  </p:ext>
                </p:extLst>
              </p:nvPr>
            </p:nvGraphicFramePr>
            <p:xfrm>
              <a:off x="457200" y="5105400"/>
              <a:ext cx="11277597" cy="905701"/>
            </p:xfrm>
            <a:graphic>
              <a:graphicData uri="http://schemas.openxmlformats.org/drawingml/2006/table">
                <a:tbl>
                  <a:tblPr bandRow="1">
                    <a:tableStyleId>{912C8C85-51F0-491E-9774-3900AFEF0FD7}</a:tableStyleId>
                  </a:tblPr>
                  <a:tblGrid>
                    <a:gridCol w="1295400"/>
                    <a:gridCol w="1295400"/>
                    <a:gridCol w="811920"/>
                    <a:gridCol w="1069428"/>
                    <a:gridCol w="3986049"/>
                    <a:gridCol w="2819400"/>
                  </a:tblGrid>
                  <a:tr h="905701"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B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&lt;B&gt;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2/10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/>
                            <a:t>3/11</a:t>
                          </a:r>
                          <a:endParaRPr lang="en-US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12404" t="-2027" r="-70904" b="-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99568" t="-2027" b="-6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79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-Location – Service Exchange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35411" y="2528888"/>
          <a:ext cx="1072117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5" imgW="13058843" imgH="2190840" progId="Visio.Drawing.15">
                  <p:embed/>
                </p:oleObj>
              </mc:Choice>
              <mc:Fallback>
                <p:oleObj name="Visio" r:id="rId5" imgW="13058843" imgH="2190840" progId="Visio.Drawing.15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411" y="2528888"/>
                        <a:ext cx="10721178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 bwMode="ltGray">
          <a:xfrm>
            <a:off x="6715760" y="3714434"/>
            <a:ext cx="1524000" cy="609599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42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940">
        <p:fade/>
      </p:transition>
    </mc:Choice>
    <mc:Fallback xmlns="">
      <p:transition spd="med" advTm="194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-Service Estimator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Must be practical to measure and not require constant user feedback</a:t>
                </a:r>
              </a:p>
              <a:p>
                <a:r>
                  <a:rPr lang="en-US" sz="2000" dirty="0" smtClean="0"/>
                  <a:t>Leverage user interactions with the service provider’s app</a:t>
                </a:r>
              </a:p>
              <a:p>
                <a:r>
                  <a:rPr lang="en-US" sz="2000" dirty="0" smtClean="0"/>
                  <a:t>Service </a:t>
                </a:r>
                <a:r>
                  <a:rPr lang="en-US" sz="2000" dirty="0"/>
                  <a:t>quality metric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𝑠𝑝𝑒𝑛𝑡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𝑟𝑢𝑛𝑛𝑖𝑛𝑔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𝑓𝑜𝑟𝑒𝑔𝑟𝑜𝑢𝑛𝑑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𝑠𝑖𝑛𝑐𝑒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𝑙𝑎𝑠𝑡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𝑎𝑐𝑡𝑖𝑜𝑛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2286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610109" y="3048000"/>
          <a:ext cx="4754880" cy="33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6824503" y="3048000"/>
          <a:ext cx="4754880" cy="338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93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1">
        <p:fade/>
      </p:transition>
    </mc:Choice>
    <mc:Fallback xmlns="">
      <p:transition spd="med" advTm="4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 Diagram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7393532" y="1905000"/>
            <a:ext cx="3068184" cy="450216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39270"/>
              </p:ext>
            </p:extLst>
          </p:nvPr>
        </p:nvGraphicFramePr>
        <p:xfrm>
          <a:off x="693738" y="1965325"/>
          <a:ext cx="5145087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" name="Visio" r:id="rId6" imgW="3181485" imgH="2828925" progId="Visio.Drawing.15">
                  <p:embed/>
                </p:oleObj>
              </mc:Choice>
              <mc:Fallback>
                <p:oleObj name="Visio" r:id="rId6" imgW="3181485" imgH="28289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738" y="1965325"/>
                        <a:ext cx="5145087" cy="4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ltGray">
          <a:xfrm>
            <a:off x="762000" y="3657600"/>
            <a:ext cx="1066800" cy="762000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2" name="Rectangle 11"/>
          <p:cNvSpPr/>
          <p:nvPr/>
        </p:nvSpPr>
        <p:spPr bwMode="ltGray">
          <a:xfrm>
            <a:off x="2727960" y="5181600"/>
            <a:ext cx="1066800" cy="762000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3" name="Rectangle 12"/>
          <p:cNvSpPr/>
          <p:nvPr/>
        </p:nvSpPr>
        <p:spPr bwMode="ltGray">
          <a:xfrm>
            <a:off x="4495800" y="5715000"/>
            <a:ext cx="1066800" cy="692727"/>
          </a:xfrm>
          <a:prstGeom prst="rect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extBox 1"/>
          <p:cNvSpPr txBox="1"/>
          <p:nvPr/>
        </p:nvSpPr>
        <p:spPr>
          <a:xfrm>
            <a:off x="6201569" y="1523999"/>
            <a:ext cx="4953000" cy="5139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Instrumeted</a:t>
            </a:r>
            <a:r>
              <a:rPr lang="en-US" sz="2000" dirty="0" smtClean="0"/>
              <a:t> Android to change content of BLE advertisement messages delivered to apps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Any location obfuscation method fits as an actuator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PR-LBS acts as a control knob for actuators</a:t>
            </a:r>
            <a:endParaRPr lang="en-US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74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885">
        <p:fade/>
      </p:transition>
    </mc:Choice>
    <mc:Fallback xmlns="">
      <p:transition spd="med" advTm="78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App-based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Overhead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5064774"/>
              </p:ext>
            </p:extLst>
          </p:nvPr>
        </p:nvGraphicFramePr>
        <p:xfrm>
          <a:off x="609282" y="1843834"/>
          <a:ext cx="530383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28316"/>
              </p:ext>
            </p:extLst>
          </p:nvPr>
        </p:nvGraphicFramePr>
        <p:xfrm>
          <a:off x="6275546" y="1843834"/>
          <a:ext cx="530383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876800"/>
            <a:ext cx="10363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Limited energy overhead, mostly because of BLE scanning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/>
              <a:t>(performed by SP app anyway)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85">
        <p:fade/>
      </p:transition>
    </mc:Choice>
    <mc:Fallback xmlns="">
      <p:transition spd="med" advTm="34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3" grpId="0">
        <p:bldAsOne/>
      </p:bldGraphic>
      <p:bldGraphic spid="14" grpId="0">
        <p:bldAsOne/>
      </p:bldGraphic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Trace-Based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-Datasets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578297"/>
              </p:ext>
            </p:extLst>
          </p:nvPr>
        </p:nvGraphicFramePr>
        <p:xfrm>
          <a:off x="2590801" y="2148840"/>
          <a:ext cx="9067799" cy="33375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zones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users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HOPE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HOPE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Orlando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Theme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NCSU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Nordstrom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26</a:t>
            </a:fld>
            <a:endParaRPr lang="en-US"/>
          </a:p>
        </p:txBody>
      </p:sp>
      <p:sp>
        <p:nvSpPr>
          <p:cNvPr id="2" name="Right Brace 1"/>
          <p:cNvSpPr/>
          <p:nvPr/>
        </p:nvSpPr>
        <p:spPr>
          <a:xfrm rot="10800000">
            <a:off x="1905000" y="2529840"/>
            <a:ext cx="685800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0800000">
            <a:off x="1904999" y="4663440"/>
            <a:ext cx="685800" cy="762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598" y="3368040"/>
            <a:ext cx="14478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CRAWDAD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598" y="4815840"/>
            <a:ext cx="1676398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Online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">
        <p:fade/>
      </p:transition>
    </mc:Choice>
    <mc:Fallback xmlns="">
      <p:transition spd="med" advTm="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Trace-Based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-User Satisfaction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Interpolate </a:t>
            </a:r>
            <a:r>
              <a:rPr lang="en-US" dirty="0"/>
              <a:t>the satisfaction level of each participant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23831440"/>
              </p:ext>
            </p:extLst>
          </p:nvPr>
        </p:nvGraphicFramePr>
        <p:xfrm>
          <a:off x="990600" y="2057400"/>
          <a:ext cx="444500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62608065"/>
              </p:ext>
            </p:extLst>
          </p:nvPr>
        </p:nvGraphicFramePr>
        <p:xfrm>
          <a:off x="6088724" y="2057400"/>
          <a:ext cx="4445000" cy="347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7221" y="5791200"/>
            <a:ext cx="9677559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PR-LBS touches the sweet spot of each respondent’s privacy-rewards trade-off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92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811">
        <p:fade/>
      </p:transition>
    </mc:Choice>
    <mc:Fallback xmlns="">
      <p:transition spd="med" advTm="77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Trace-Based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-User </a:t>
            </a:r>
            <a:r>
              <a:rPr lang="en-US" dirty="0"/>
              <a:t>Privacy Protection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4399" y="1524000"/>
            <a:ext cx="4826001" cy="381000"/>
          </a:xfrm>
        </p:spPr>
        <p:txBody>
          <a:bodyPr/>
          <a:lstStyle/>
          <a:p>
            <a:r>
              <a:rPr lang="en-US" dirty="0" smtClean="0"/>
              <a:t>Privacy-Oriented Users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235787151"/>
              </p:ext>
            </p:extLst>
          </p:nvPr>
        </p:nvGraphicFramePr>
        <p:xfrm>
          <a:off x="914400" y="1981202"/>
          <a:ext cx="4826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83758589"/>
              </p:ext>
            </p:extLst>
          </p:nvPr>
        </p:nvGraphicFramePr>
        <p:xfrm>
          <a:off x="6223000" y="1981200"/>
          <a:ext cx="4826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6223000" y="1522095"/>
            <a:ext cx="5356384" cy="384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Service-Oriented Users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937341"/>
            <a:ext cx="10363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PR-LBS curbs location sharing even for service-oriented individuals to protect their privacy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5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">
        <p:fade/>
      </p:transition>
    </mc:Choice>
    <mc:Fallback xmlns="">
      <p:transition spd="med" advTm="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Trace-Based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-Service Provider Metrics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821359"/>
          <a:ext cx="10668000" cy="36880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43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Metric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first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Portion of paths with correctly identified starting zones.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last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Portion of paths with correctly identified ending zones.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/>
                        <a:t>dwellarea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Portion of zones with accurate estimate of percentage time spent over all the users.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transitions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Portion of correctly identified zone transitions.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retention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Portion of zones with accurate estimate of retention (number of customers in a zone at a one time).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/>
                        <a:t>dwelltime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portion of the zones in the area with accurate estimate of the dwell time. The dwell time of a zone is the average time spent at the zone.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">
        <p:fade/>
      </p:transition>
    </mc:Choice>
    <mc:Fallback xmlns="">
      <p:transition spd="med" advTm="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535987" cy="533400"/>
          </a:xfrm>
        </p:spPr>
        <p:txBody>
          <a:bodyPr/>
          <a:lstStyle/>
          <a:p>
            <a:r>
              <a:rPr lang="en-US" dirty="0" smtClean="0"/>
              <a:t>Shoppers’ perceptions about indoor localization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332">
        <p:fade/>
      </p:transition>
    </mc:Choice>
    <mc:Fallback xmlns="">
      <p:transition spd="med" advTm="12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Trace-Based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 -Service Provider Utility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8" r="3679"/>
          <a:stretch/>
        </p:blipFill>
        <p:spPr>
          <a:xfrm>
            <a:off x="443057" y="1587310"/>
            <a:ext cx="11305887" cy="4280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937341"/>
            <a:ext cx="10363200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/>
              <a:t>PR-LBS </a:t>
            </a:r>
            <a:r>
              <a:rPr lang="en-US" sz="2800" dirty="0" smtClean="0"/>
              <a:t>maintains utility fo</a:t>
            </a:r>
            <a:r>
              <a:rPr lang="en-US" sz="2800" dirty="0" smtClean="0"/>
              <a:t>r the service provider’s aggregate metrics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2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01">
        <p:fade/>
      </p:transition>
    </mc:Choice>
    <mc:Fallback xmlns="">
      <p:transition spd="med" advTm="35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Indoor localization technologies are gaining </a:t>
            </a:r>
            <a:r>
              <a:rPr lang="en-US" sz="2800" dirty="0" smtClean="0"/>
              <a:t>popularity</a:t>
            </a:r>
          </a:p>
          <a:p>
            <a:endParaRPr lang="en-US" sz="1400" dirty="0"/>
          </a:p>
          <a:p>
            <a:r>
              <a:rPr lang="en-US" sz="2800" dirty="0" smtClean="0"/>
              <a:t>Users have privacy concerns</a:t>
            </a:r>
          </a:p>
          <a:p>
            <a:pPr lvl="1"/>
            <a:r>
              <a:rPr lang="en-US" sz="2400" dirty="0" smtClean="0"/>
              <a:t>Hindering the wide deployment of indoor location services</a:t>
            </a:r>
          </a:p>
          <a:p>
            <a:pPr lvl="1"/>
            <a:endParaRPr lang="en-US" sz="1400" dirty="0"/>
          </a:p>
          <a:p>
            <a:r>
              <a:rPr lang="en-US" sz="2800" dirty="0" smtClean="0"/>
              <a:t>PR-LBS:</a:t>
            </a:r>
          </a:p>
          <a:p>
            <a:pPr lvl="1"/>
            <a:r>
              <a:rPr lang="en-US" sz="2400" dirty="0" smtClean="0"/>
              <a:t>Balances privacy and rewards in indoor environment </a:t>
            </a:r>
          </a:p>
          <a:p>
            <a:pPr lvl="1"/>
            <a:r>
              <a:rPr lang="en-US" sz="2400" dirty="0" smtClean="0"/>
              <a:t>Is easy to deploy and usable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Future work:</a:t>
            </a:r>
          </a:p>
          <a:p>
            <a:pPr lvl="1"/>
            <a:r>
              <a:rPr lang="en-US" sz="2400" dirty="0"/>
              <a:t>a field study of PR-LBS’s device-based </a:t>
            </a:r>
            <a:r>
              <a:rPr lang="en-US" sz="2400" dirty="0" smtClean="0"/>
              <a:t>prototype</a:t>
            </a:r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83">
        <p:fade/>
      </p:transition>
    </mc:Choice>
    <mc:Fallback xmlns="">
      <p:transition spd="med" advTm="344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kmfawaz@umich.edu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8">
        <p:fade/>
      </p:transition>
    </mc:Choice>
    <mc:Fallback xmlns="">
      <p:transition spd="med" advTm="6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1524000" y="2667000"/>
            <a:ext cx="26670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Gender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1524000" y="3581400"/>
            <a:ext cx="2667000" cy="20574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chemeClr val="tx1"/>
                </a:solidFill>
              </a:rPr>
              <a:t>Male</a:t>
            </a:r>
            <a:r>
              <a:rPr lang="en-US" sz="2000" dirty="0">
                <a:solidFill>
                  <a:schemeClr val="tx1"/>
                </a:solidFill>
              </a:rPr>
              <a:t>: 50%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chemeClr val="tx1"/>
                </a:solidFill>
              </a:rPr>
              <a:t>Female</a:t>
            </a:r>
            <a:r>
              <a:rPr lang="en-US" sz="2000" dirty="0">
                <a:solidFill>
                  <a:schemeClr val="tx1"/>
                </a:solidFill>
              </a:rPr>
              <a:t>: 50%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4953000" y="2667000"/>
            <a:ext cx="26670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Age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4953000" y="3581400"/>
            <a:ext cx="2667000" cy="20574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chemeClr val="tx1"/>
                </a:solidFill>
              </a:rPr>
              <a:t>15-29</a:t>
            </a:r>
            <a:r>
              <a:rPr lang="en-US" sz="2000" dirty="0">
                <a:solidFill>
                  <a:schemeClr val="tx1"/>
                </a:solidFill>
              </a:rPr>
              <a:t>: 42%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chemeClr val="tx1"/>
                </a:solidFill>
              </a:rPr>
              <a:t>30-44</a:t>
            </a:r>
            <a:r>
              <a:rPr lang="en-US" sz="2000" dirty="0" smtClean="0">
                <a:solidFill>
                  <a:schemeClr val="tx1"/>
                </a:solidFill>
              </a:rPr>
              <a:t>: 43</a:t>
            </a:r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8382000" y="2667000"/>
            <a:ext cx="26670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/>
              <a:t>Education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8382000" y="3581400"/>
            <a:ext cx="2667000" cy="20574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>
                <a:solidFill>
                  <a:schemeClr val="tx1"/>
                </a:solidFill>
              </a:rPr>
              <a:t>High School</a:t>
            </a:r>
            <a:r>
              <a:rPr lang="en-US" sz="2000" dirty="0">
                <a:solidFill>
                  <a:schemeClr val="tx1"/>
                </a:solidFill>
              </a:rPr>
              <a:t>: 29%</a:t>
            </a:r>
          </a:p>
          <a:p>
            <a:pPr marL="182880" indent="-18288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i="1" dirty="0" smtClean="0">
                <a:solidFill>
                  <a:schemeClr val="tx1"/>
                </a:solidFill>
              </a:rPr>
              <a:t>College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609600" y="1524000"/>
            <a:ext cx="10969943" cy="381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Two shopper </a:t>
            </a:r>
            <a:r>
              <a:rPr lang="en-US" sz="2400" b="1" dirty="0" smtClean="0"/>
              <a:t>groups -- </a:t>
            </a:r>
            <a:r>
              <a:rPr lang="en-US" sz="2400" b="1" dirty="0"/>
              <a:t>Walmart: </a:t>
            </a:r>
            <a:r>
              <a:rPr lang="en-US" sz="2400" b="1" i="1" dirty="0"/>
              <a:t>N</a:t>
            </a:r>
            <a:r>
              <a:rPr lang="en-US" sz="2400" b="1" dirty="0"/>
              <a:t>=100, Nordstrom </a:t>
            </a:r>
            <a:r>
              <a:rPr lang="en-US" sz="2400" b="1" i="1" dirty="0"/>
              <a:t>N</a:t>
            </a:r>
            <a:r>
              <a:rPr lang="en-US" sz="2400" b="1" dirty="0"/>
              <a:t>=104</a:t>
            </a:r>
          </a:p>
        </p:txBody>
      </p:sp>
    </p:spTree>
    <p:extLst>
      <p:ext uri="{BB962C8B-B14F-4D97-AF65-F5344CB8AC3E}">
        <p14:creationId xmlns:p14="http://schemas.microsoft.com/office/powerpoint/2010/main" val="26311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-Disclaimer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945481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We are always looking for ways to improve our customers’ experience. We gather publicly broadcasted information your smartphone or other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WiFi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enabled device sends out when it is attempting to connect to 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WiFi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network in and around this store. This provides us with  anonymous, aggregate reports that give us a better sense of customer foot traffic. We do not gather such things as your name, email address, phone number, your device's browsing activity or text, email or voice messages.</a:t>
            </a:r>
          </a:p>
        </p:txBody>
      </p:sp>
    </p:spTree>
    <p:extLst>
      <p:ext uri="{BB962C8B-B14F-4D97-AF65-F5344CB8AC3E}">
        <p14:creationId xmlns:p14="http://schemas.microsoft.com/office/powerpoint/2010/main" val="15038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09">
        <p:fade/>
      </p:transition>
    </mc:Choice>
    <mc:Fallback xmlns="">
      <p:transition spd="med" advTm="18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19236"/>
            <a:ext cx="10969943" cy="852364"/>
          </a:xfrm>
        </p:spPr>
        <p:txBody>
          <a:bodyPr/>
          <a:lstStyle/>
          <a:p>
            <a:r>
              <a:rPr lang="en-US" dirty="0"/>
              <a:t>Sharing Preferences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702573"/>
              </p:ext>
            </p:extLst>
          </p:nvPr>
        </p:nvGraphicFramePr>
        <p:xfrm>
          <a:off x="2219992" y="2514600"/>
          <a:ext cx="7752017" cy="209005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8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281">
                  <a:extLst>
                    <a:ext uri="{9D8B030D-6E8A-4147-A177-3AD203B41FA5}">
                      <a16:colId xmlns:a16="http://schemas.microsoft.com/office/drawing/2014/main" val="3546739646"/>
                    </a:ext>
                  </a:extLst>
                </a:gridCol>
                <a:gridCol w="2531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Response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Respondents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Reject tracking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61%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Privacy-oriented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Track part of mobility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Allow full tracking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Service-oriented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48">
        <p:fade/>
      </p:transition>
    </mc:Choice>
    <mc:Fallback xmlns="">
      <p:transition spd="med" advTm="12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  -Takeaways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7964064"/>
              </p:ext>
            </p:extLst>
          </p:nvPr>
        </p:nvGraphicFramePr>
        <p:xfrm>
          <a:off x="609439" y="1676400"/>
          <a:ext cx="10969944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8440" y="5550499"/>
            <a:ext cx="5257800" cy="457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Share some mobility in exchange for rewards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8438" y="4142793"/>
            <a:ext cx="6900299" cy="457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Accept tracking if data shared with 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="1" dirty="0" smtClean="0">
                <a:solidFill>
                  <a:schemeClr val="accent1"/>
                </a:solidFill>
              </a:rPr>
              <a:t> parties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8440" y="2761861"/>
            <a:ext cx="8747760" cy="457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U</a:t>
            </a:r>
            <a:r>
              <a:rPr lang="en-US" b="1" dirty="0" smtClean="0">
                <a:solidFill>
                  <a:schemeClr val="accent1"/>
                </a:solidFill>
              </a:rPr>
              <a:t>tilize a technology that provides rewards in exchange of non-private sharing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360" y="1188192"/>
            <a:ext cx="12207360" cy="559360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07435" y="3147827"/>
            <a:ext cx="9177130" cy="1021739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</a:rPr>
              <a:t>Can we provide a fair transaction between user and service provider?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2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107">
        <p:fade/>
      </p:transition>
    </mc:Choice>
    <mc:Fallback xmlns="">
      <p:transition spd="med" advTm="77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1" grpId="0"/>
      <p:bldP spid="12" grpId="0"/>
      <p:bldP spid="13" grpId="0"/>
      <p:bldP spid="9" grpId="0" animBg="1"/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PR-LBS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10212387" cy="533400"/>
          </a:xfrm>
        </p:spPr>
        <p:txBody>
          <a:bodyPr/>
          <a:lstStyle/>
          <a:p>
            <a:r>
              <a:rPr lang="en-US" dirty="0" smtClean="0"/>
              <a:t>Privacy vs. Rewards for Indoor Location-Based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76">
        <p:fade/>
      </p:transition>
    </mc:Choice>
    <mc:Fallback xmlns="">
      <p:transition spd="med" advTm="83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295400" y="1828800"/>
            <a:ext cx="30480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Self Regulation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1295400" y="2743200"/>
            <a:ext cx="3048000" cy="25146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Disclaimers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 reward vs. privacy tradeoff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Anonymous location collection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User can still be tracked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</a:t>
            </a:fld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4572000" y="1828800"/>
            <a:ext cx="30480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Location Obfuscation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4572000" y="2743200"/>
            <a:ext cx="3048000" cy="25146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PHY/MAC </a:t>
            </a:r>
            <a:r>
              <a:rPr lang="en-US" dirty="0">
                <a:solidFill>
                  <a:schemeClr val="tx1"/>
                </a:solidFill>
              </a:rPr>
              <a:t>parameters manipulation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Full privacy w/o any reward for customers and service providers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7848600" y="1828800"/>
            <a:ext cx="3200400" cy="8382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Private Location Release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7848600" y="2743200"/>
            <a:ext cx="3200400" cy="25146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Bidding </a:t>
            </a:r>
            <a:r>
              <a:rPr lang="en-US" dirty="0">
                <a:solidFill>
                  <a:schemeClr val="tx1"/>
                </a:solidFill>
              </a:rPr>
              <a:t>architectures and </a:t>
            </a:r>
            <a:r>
              <a:rPr lang="en-US" dirty="0" smtClean="0">
                <a:solidFill>
                  <a:schemeClr val="tx1"/>
                </a:solidFill>
              </a:rPr>
              <a:t>theoretical </a:t>
            </a:r>
            <a:r>
              <a:rPr lang="en-US" dirty="0">
                <a:solidFill>
                  <a:schemeClr val="tx1"/>
                </a:solidFill>
              </a:rPr>
              <a:t>approaches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Inapplicable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Impractical</a:t>
            </a:r>
          </a:p>
          <a:p>
            <a:pPr marL="640080" lvl="1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211">
        <p:fade/>
      </p:transition>
    </mc:Choice>
    <mc:Fallback xmlns="">
      <p:transition spd="med" advTm="1252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31.2|32.2|71.4|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31.2|32.2|71.4|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|9.8|4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|0.5|0.9|1.9|3.3|0.6|1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27.4|2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24.1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31.2|32.2|71.4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9|5.2|15.7|20.8|10.7|16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31.2|32.2|71.4|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21.4|7.1"/>
</p:tagLst>
</file>

<file path=ppt/theme/theme1.xml><?xml version="1.0" encoding="utf-8"?>
<a:theme xmlns:a="http://schemas.openxmlformats.org/drawingml/2006/main" name="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A082843DF114F92D02D2D3CA1DB4B" ma:contentTypeVersion="0" ma:contentTypeDescription="Create a new document." ma:contentTypeScope="" ma:versionID="facfa96a69641e56b2908d9d1f3d36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94B7A-1B89-423C-8764-B310FFBFE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86BAC-3393-435D-8801-5331E849FB0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5199F8-2E65-4BBF-9F37-C100231B3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14886</TotalTime>
  <Words>1253</Words>
  <Application>Microsoft Office PowerPoint</Application>
  <PresentationFormat>Widescreen</PresentationFormat>
  <Paragraphs>478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Cambria Math</vt:lpstr>
      <vt:lpstr>HP Simplified</vt:lpstr>
      <vt:lpstr>Times New Roman</vt:lpstr>
      <vt:lpstr>Wingdings</vt:lpstr>
      <vt:lpstr>HPE_Standard_Arial_16x9_v5</vt:lpstr>
      <vt:lpstr>Visio</vt:lpstr>
      <vt:lpstr>Privacy vs. Reward in Indoor Location-Based Services</vt:lpstr>
      <vt:lpstr>Indoor Localization</vt:lpstr>
      <vt:lpstr>The Survey</vt:lpstr>
      <vt:lpstr>Demographics</vt:lpstr>
      <vt:lpstr>The Survey</vt:lpstr>
      <vt:lpstr>Sharing Preferences</vt:lpstr>
      <vt:lpstr>The Survey</vt:lpstr>
      <vt:lpstr>PR-LBS</vt:lpstr>
      <vt:lpstr>Existing Approaches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PR-LBS</vt:lpstr>
      <vt:lpstr>Implementation &amp; Evaluation</vt:lpstr>
      <vt:lpstr>Implementation</vt:lpstr>
      <vt:lpstr>App-based Evaluation</vt:lpstr>
      <vt:lpstr>Trace-Based Evaluation</vt:lpstr>
      <vt:lpstr>Trace-Based Evaluation</vt:lpstr>
      <vt:lpstr>Trace-Based Evaluation</vt:lpstr>
      <vt:lpstr>Trace-Based Evaluation</vt:lpstr>
      <vt:lpstr>Trace-Based Evaluation</vt:lpstr>
      <vt:lpstr>Conclusion</vt:lpstr>
      <vt:lpstr>Thank you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Fawaz, Kassem</dc:creator>
  <cp:lastModifiedBy>kmfawaz</cp:lastModifiedBy>
  <cp:revision>588</cp:revision>
  <dcterms:created xsi:type="dcterms:W3CDTF">2016-04-04T15:04:48Z</dcterms:created>
  <dcterms:modified xsi:type="dcterms:W3CDTF">2016-07-25T22:30:19Z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0x010100B2CA082843DF114F92D02D2D3CA1DB4B</vt:lpwstr>
  </property>
</Properties>
</file>