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314" r:id="rId3"/>
    <p:sldId id="348" r:id="rId4"/>
    <p:sldId id="366" r:id="rId5"/>
    <p:sldId id="263" r:id="rId6"/>
    <p:sldId id="264" r:id="rId7"/>
    <p:sldId id="361" r:id="rId8"/>
    <p:sldId id="299" r:id="rId9"/>
    <p:sldId id="382" r:id="rId10"/>
    <p:sldId id="380" r:id="rId11"/>
    <p:sldId id="306" r:id="rId12"/>
    <p:sldId id="386" r:id="rId13"/>
    <p:sldId id="311" r:id="rId14"/>
    <p:sldId id="350" r:id="rId15"/>
    <p:sldId id="367" r:id="rId16"/>
    <p:sldId id="313" r:id="rId17"/>
    <p:sldId id="332" r:id="rId18"/>
    <p:sldId id="340" r:id="rId19"/>
    <p:sldId id="353" r:id="rId20"/>
    <p:sldId id="388" r:id="rId21"/>
    <p:sldId id="389" r:id="rId22"/>
    <p:sldId id="341" r:id="rId23"/>
    <p:sldId id="355" r:id="rId24"/>
    <p:sldId id="359" r:id="rId25"/>
    <p:sldId id="34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ja-JP" sz="14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Microsoft-2011 (N=1500)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Concerned about location access</c:v>
                </c:pt>
                <c:pt idx="1">
                  <c:v>Need more control on who accesses location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0.87</c:v>
                </c:pt>
                <c:pt idx="1">
                  <c:v>0.49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98208"/>
        <c:axId val="22151552"/>
      </c:barChart>
      <c:catAx>
        <c:axId val="21998208"/>
        <c:scaling>
          <c:orientation val="minMax"/>
        </c:scaling>
        <c:delete val="1"/>
        <c:axPos val="b"/>
        <c:majorTickMark val="out"/>
        <c:minorTickMark val="none"/>
        <c:tickLblPos val="nextTo"/>
        <c:crossAx val="22151552"/>
        <c:crosses val="autoZero"/>
        <c:auto val="1"/>
        <c:lblAlgn val="ctr"/>
        <c:lblOffset val="100"/>
        <c:noMultiLvlLbl val="0"/>
      </c:catAx>
      <c:valAx>
        <c:axId val="221515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ja-JP" sz="1200"/>
            </a:pPr>
            <a:endParaRPr lang="en-US"/>
          </a:p>
        </c:txPr>
        <c:crossAx val="21998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ja-JP" sz="1800"/>
          </a:pPr>
          <a:endParaRPr lang="en-US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Social Networking</c:v>
                </c:pt>
              </c:strCache>
            </c:strRef>
          </c:tx>
          <c:dLbls>
            <c:txPr>
              <a:bodyPr/>
              <a:lstStyle/>
              <a:p>
                <a:pPr>
                  <a:defRPr lang="ja-JP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Comf.</c:v>
                </c:pt>
                <c:pt idx="1">
                  <c:v>Not Comf.</c:v>
                </c:pt>
                <c:pt idx="2">
                  <c:v>No idea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128</c:v>
                </c:pt>
                <c:pt idx="1">
                  <c:v>20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2.3694954797316998E-3"/>
          <c:y val="0.120786406337651"/>
          <c:w val="0.99763050452026802"/>
          <c:h val="0.14810147145798"/>
        </c:manualLayout>
      </c:layout>
      <c:overlay val="0"/>
      <c:txPr>
        <a:bodyPr/>
        <a:lstStyle/>
        <a:p>
          <a:pPr>
            <a:defRPr lang="ja-JP" sz="15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ja-JP" sz="1800"/>
          </a:pPr>
          <a:endParaRPr lang="en-US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Chatting/Messaging</c:v>
                </c:pt>
              </c:strCache>
            </c:strRef>
          </c:tx>
          <c:dLbls>
            <c:txPr>
              <a:bodyPr/>
              <a:lstStyle/>
              <a:p>
                <a:pPr>
                  <a:defRPr lang="ja-JP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Comf.</c:v>
                </c:pt>
                <c:pt idx="1">
                  <c:v>Not Comf.</c:v>
                </c:pt>
                <c:pt idx="2">
                  <c:v>No idea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97</c:v>
                </c:pt>
                <c:pt idx="1">
                  <c:v>20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1.1847477398658499E-3"/>
          <c:y val="0.11675684010935"/>
          <c:w val="0.99763050452026802"/>
          <c:h val="0.156160603914581"/>
        </c:manualLayout>
      </c:layout>
      <c:overlay val="0"/>
      <c:txPr>
        <a:bodyPr/>
        <a:lstStyle/>
        <a:p>
          <a:pPr>
            <a:defRPr lang="ja-JP" sz="15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ja-JP" sz="1800"/>
          </a:pPr>
          <a:endParaRPr lang="en-US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Fitness Tracking</c:v>
                </c:pt>
              </c:strCache>
            </c:strRef>
          </c:tx>
          <c:dLbls>
            <c:txPr>
              <a:bodyPr/>
              <a:lstStyle/>
              <a:p>
                <a:pPr>
                  <a:defRPr lang="ja-JP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To some extent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38</c:v>
                </c:pt>
                <c:pt idx="2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lang="ja-JP" sz="15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ja-JP" sz="1800"/>
          </a:pPr>
          <a:endParaRPr lang="en-US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Games</c:v>
                </c:pt>
              </c:strCache>
            </c:strRef>
          </c:tx>
          <c:dLbls>
            <c:txPr>
              <a:bodyPr/>
              <a:lstStyle/>
              <a:p>
                <a:pPr>
                  <a:defRPr lang="ja-JP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idea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116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lang="ja-JP" sz="15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ja-JP" sz="1800"/>
          </a:pPr>
          <a:endParaRPr lang="en-US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Weather</c:v>
                </c:pt>
              </c:strCache>
            </c:strRef>
          </c:tx>
          <c:dLbls>
            <c:txPr>
              <a:bodyPr/>
              <a:lstStyle/>
              <a:p>
                <a:pPr>
                  <a:defRPr lang="ja-JP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idea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</c:v>
                </c:pt>
                <c:pt idx="1">
                  <c:v>63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lang="ja-JP" sz="15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ja-JP" sz="14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Pew Research-2012 (N=668)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Concerned about location access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75808"/>
        <c:axId val="29177344"/>
      </c:barChart>
      <c:catAx>
        <c:axId val="29175808"/>
        <c:scaling>
          <c:orientation val="minMax"/>
        </c:scaling>
        <c:delete val="1"/>
        <c:axPos val="b"/>
        <c:majorTickMark val="out"/>
        <c:minorTickMark val="none"/>
        <c:tickLblPos val="nextTo"/>
        <c:crossAx val="29177344"/>
        <c:crosses val="autoZero"/>
        <c:auto val="1"/>
        <c:lblAlgn val="ctr"/>
        <c:lblOffset val="100"/>
        <c:noMultiLvlLbl val="0"/>
      </c:catAx>
      <c:valAx>
        <c:axId val="2917734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ja-JP" sz="1200"/>
            </a:pPr>
            <a:endParaRPr lang="en-US"/>
          </a:p>
        </c:txPr>
        <c:crossAx val="29175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ja-JP" sz="14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RTCL-2014 (N=180)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Concerned about location access</c:v>
                </c:pt>
                <c:pt idx="1">
                  <c:v>Need more control on who accesses location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0.78</c:v>
                </c:pt>
                <c:pt idx="1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05632"/>
        <c:axId val="29207168"/>
      </c:barChart>
      <c:catAx>
        <c:axId val="29205632"/>
        <c:scaling>
          <c:orientation val="minMax"/>
        </c:scaling>
        <c:delete val="1"/>
        <c:axPos val="b"/>
        <c:majorTickMark val="out"/>
        <c:minorTickMark val="none"/>
        <c:tickLblPos val="nextTo"/>
        <c:crossAx val="29207168"/>
        <c:crosses val="autoZero"/>
        <c:auto val="1"/>
        <c:lblAlgn val="ctr"/>
        <c:lblOffset val="100"/>
        <c:noMultiLvlLbl val="0"/>
      </c:catAx>
      <c:valAx>
        <c:axId val="2920716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ja-JP" sz="1200"/>
            </a:pPr>
            <a:endParaRPr lang="en-US"/>
          </a:p>
        </c:txPr>
        <c:crossAx val="2920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50th percentile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RTCL</c:v>
                </c:pt>
                <c:pt idx="1">
                  <c:v>LiveLab</c:v>
                </c:pt>
                <c:pt idx="2">
                  <c:v>PhoneLab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75th percentile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RTCL</c:v>
                </c:pt>
                <c:pt idx="1">
                  <c:v>LiveLab</c:v>
                </c:pt>
                <c:pt idx="2">
                  <c:v>PhoneLab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817472"/>
        <c:axId val="89819008"/>
      </c:barChart>
      <c:catAx>
        <c:axId val="89817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ja-JP" sz="1500"/>
            </a:pPr>
            <a:endParaRPr lang="en-US"/>
          </a:p>
        </c:txPr>
        <c:crossAx val="89819008"/>
        <c:crosses val="autoZero"/>
        <c:auto val="1"/>
        <c:lblAlgn val="ctr"/>
        <c:lblOffset val="100"/>
        <c:noMultiLvlLbl val="0"/>
      </c:catAx>
      <c:valAx>
        <c:axId val="89819008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ja-JP" sz="1500"/>
                </a:pPr>
                <a:r>
                  <a:rPr lang="en-US" sz="1500" dirty="0" err="1" smtClean="0"/>
                  <a:t>QoS</a:t>
                </a:r>
                <a:endParaRPr lang="en-US" sz="1500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ja-JP" sz="1500"/>
            </a:pPr>
            <a:endParaRPr lang="en-US"/>
          </a:p>
        </c:txPr>
        <c:crossAx val="8981747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ja-JP" sz="10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50th percentile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RTCL</c:v>
                </c:pt>
                <c:pt idx="1">
                  <c:v>LiveLab</c:v>
                </c:pt>
                <c:pt idx="2">
                  <c:v>PhoneLab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0.78</c:v>
                </c:pt>
                <c:pt idx="1">
                  <c:v>0.87</c:v>
                </c:pt>
                <c:pt idx="2">
                  <c:v>0.7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75th percentile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RTCL</c:v>
                </c:pt>
                <c:pt idx="1">
                  <c:v>LiveLab</c:v>
                </c:pt>
                <c:pt idx="2">
                  <c:v>PhoneLab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950848"/>
        <c:axId val="89952640"/>
      </c:barChart>
      <c:catAx>
        <c:axId val="89950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ja-JP" sz="1500"/>
            </a:pPr>
            <a:endParaRPr lang="en-US"/>
          </a:p>
        </c:txPr>
        <c:crossAx val="89952640"/>
        <c:crosses val="autoZero"/>
        <c:auto val="1"/>
        <c:lblAlgn val="ctr"/>
        <c:lblOffset val="100"/>
        <c:noMultiLvlLbl val="0"/>
      </c:catAx>
      <c:valAx>
        <c:axId val="8995264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ja-JP" sz="1500"/>
                </a:pPr>
                <a:r>
                  <a:rPr lang="en-US" sz="1500" dirty="0" err="1" smtClean="0"/>
                  <a:t>QoS</a:t>
                </a:r>
                <a:endParaRPr lang="en-US" sz="1500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ja-JP" sz="1500"/>
            </a:pPr>
            <a:endParaRPr lang="en-US"/>
          </a:p>
        </c:txPr>
        <c:crossAx val="8995084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ja-JP" sz="10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50th percentile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RTCL</c:v>
                </c:pt>
                <c:pt idx="1">
                  <c:v>LiveLab</c:v>
                </c:pt>
                <c:pt idx="2">
                  <c:v>PhoneLab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2.33333333333333E-2</c:v>
                </c:pt>
                <c:pt idx="1">
                  <c:v>0.05</c:v>
                </c:pt>
                <c:pt idx="2">
                  <c:v>0.63333333333333297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90th percentile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RTCL</c:v>
                </c:pt>
                <c:pt idx="1">
                  <c:v>LiveLab</c:v>
                </c:pt>
                <c:pt idx="2">
                  <c:v>PhoneLab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9.75</c:v>
                </c:pt>
                <c:pt idx="1">
                  <c:v>4.9000000000000004</c:v>
                </c:pt>
                <c:pt idx="2">
                  <c:v>8.3166666666666682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883392"/>
        <c:axId val="89884928"/>
      </c:barChart>
      <c:catAx>
        <c:axId val="89883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89884928"/>
        <c:crosses val="autoZero"/>
        <c:auto val="1"/>
        <c:lblAlgn val="ctr"/>
        <c:lblOffset val="100"/>
        <c:noMultiLvlLbl val="0"/>
      </c:catAx>
      <c:valAx>
        <c:axId val="89884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ja-JP" sz="1600"/>
                </a:pPr>
                <a:r>
                  <a:rPr lang="en-US" sz="1600" dirty="0" smtClean="0"/>
                  <a:t>Time Tracked Per</a:t>
                </a:r>
                <a:r>
                  <a:rPr lang="en-US" sz="1600" baseline="0" dirty="0" smtClean="0"/>
                  <a:t> Day (min)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8988339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Max delay (ms)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Nexus</c:v>
                </c:pt>
                <c:pt idx="1">
                  <c:v>S3</c:v>
                </c:pt>
                <c:pt idx="2">
                  <c:v>S4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</c:v>
                </c:pt>
                <c:pt idx="1">
                  <c:v>30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40480"/>
        <c:axId val="94742016"/>
      </c:barChart>
      <c:catAx>
        <c:axId val="94740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lang="ja-JP"/>
            </a:pPr>
            <a:endParaRPr lang="en-US"/>
          </a:p>
        </c:txPr>
        <c:crossAx val="94742016"/>
        <c:crosses val="autoZero"/>
        <c:auto val="1"/>
        <c:lblAlgn val="ctr"/>
        <c:lblOffset val="100"/>
        <c:noMultiLvlLbl val="0"/>
      </c:catAx>
      <c:valAx>
        <c:axId val="94742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ja-JP"/>
                </a:pPr>
                <a:r>
                  <a:rPr lang="en-US" dirty="0" smtClean="0"/>
                  <a:t>Maximum delay</a:t>
                </a:r>
                <a:r>
                  <a:rPr lang="en-US" baseline="0" dirty="0" smtClean="0"/>
                  <a:t> (</a:t>
                </a:r>
                <a:r>
                  <a:rPr lang="en-US" baseline="0" dirty="0" err="1" smtClean="0"/>
                  <a:t>ms</a:t>
                </a:r>
                <a:r>
                  <a:rPr lang="en-US" baseline="0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9474048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LP-Guardian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Nexus</c:v>
                </c:pt>
                <c:pt idx="1">
                  <c:v>S3</c:v>
                </c:pt>
                <c:pt idx="2">
                  <c:v>S4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9.1759777777777742</c:v>
                </c:pt>
                <c:pt idx="1">
                  <c:v>8.0707083333333323</c:v>
                </c:pt>
                <c:pt idx="2">
                  <c:v>8.7614583333333336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Plain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Nexus</c:v>
                </c:pt>
                <c:pt idx="1">
                  <c:v>S3</c:v>
                </c:pt>
                <c:pt idx="2">
                  <c:v>S4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9.7137055555555527</c:v>
                </c:pt>
                <c:pt idx="1">
                  <c:v>11.108216666666671</c:v>
                </c:pt>
                <c:pt idx="2">
                  <c:v>9.2231305555555529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41408"/>
        <c:axId val="95042944"/>
      </c:barChart>
      <c:catAx>
        <c:axId val="95041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95042944"/>
        <c:crosses val="autoZero"/>
        <c:auto val="1"/>
        <c:lblAlgn val="ctr"/>
        <c:lblOffset val="100"/>
        <c:noMultiLvlLbl val="0"/>
      </c:catAx>
      <c:valAx>
        <c:axId val="95042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ja-JP"/>
                </a:pPr>
                <a:r>
                  <a:rPr lang="en-US" dirty="0" smtClean="0"/>
                  <a:t>Battery Time (</a:t>
                </a:r>
                <a:r>
                  <a:rPr lang="en-US" dirty="0" err="1" smtClean="0"/>
                  <a:t>hr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9504140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ja-JP" sz="17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ja-JP" sz="1800"/>
          </a:pPr>
          <a:endParaRPr lang="en-US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Geo-Search</c:v>
                </c:pt>
              </c:strCache>
            </c:strRef>
          </c:tx>
          <c:dLbls>
            <c:txPr>
              <a:bodyPr/>
              <a:lstStyle/>
              <a:p>
                <a:pPr>
                  <a:defRPr lang="ja-JP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Comf.</c:v>
                </c:pt>
                <c:pt idx="1">
                  <c:v>Not Comf.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lang="ja-JP" sz="15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BC6D6-94F0-44EB-887A-23557195C859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27FF96-7FC8-4E5A-A1E1-718784880E82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App Requests Location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62E5D1-FF95-4D18-BB5C-09F389C0218B}" type="parTrans" cxnId="{2ED81BE0-9A2D-433F-934A-6AB7BFFB9C59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F54606-1337-48C9-961F-F58EA442534E}" type="sibTrans" cxnId="{2ED81BE0-9A2D-433F-934A-6AB7BFFB9C59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6452F8-89DA-45F8-A9AE-8E4FA5B25A8E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A&amp;A library/background app requested location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89090C-8FCA-41EE-AD0C-A804BD0CA46E}" type="parTrans" cxnId="{43597B3A-4F0C-4F01-BB45-0D758B23F7EF}">
      <dgm:prSet custT="1"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E16A58-D3A6-4769-8EA5-56FD0EC881B3}" type="sibTrans" cxnId="{43597B3A-4F0C-4F01-BB45-0D758B23F7E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B700D6-15DB-43DD-AF1F-8011CB37F5ED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Coarsen location to city-level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596ABC-B12E-469C-A6AE-B3EBD8CD722F}" type="parTrans" cxnId="{8A575A67-1F46-424B-9FB6-ED8E9077688F}">
      <dgm:prSet custT="1"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8E5C54-8C4B-45D8-BDEB-4903ED19BC81}" type="sibTrans" cxnId="{8A575A67-1F46-424B-9FB6-ED8E9077688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5E2627-2990-4817-9774-7BDE5CF0B036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Core foreground app requested location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B82D58-3614-449F-A243-436AF1D406B2}" type="parTrans" cxnId="{08C31849-C0CA-4820-917C-A3931D954CD6}">
      <dgm:prSet custT="1"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97FC55-9AD2-452D-991B-8C278C33B039}" type="sibTrans" cxnId="{08C31849-C0CA-4820-917C-A3931D954CD6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DDA85C-01D3-40A4-85F9-428906B97527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E.g., </a:t>
          </a:r>
          <a:r>
            <a:rPr lang="en-US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AccuWeather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D7C54-DC3D-41BA-92ED-9114DF149570}" type="parTrans" cxnId="{4BD6A9E3-3395-4E4F-B84C-FD4386D8E663}">
      <dgm:prSet custT="1"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A8E20-F84A-4C05-AABC-61685F9973CC}" type="sibTrans" cxnId="{4BD6A9E3-3395-4E4F-B84C-FD4386D8E663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8671B2-23FD-4798-8EA2-B3BB8CF3B35E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Identity protection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ABB36C-0BCE-4173-A159-2456EDB5912A}" type="parTrans" cxnId="{61A5C107-56C0-4BF5-AEAD-DF6DB115BEFE}">
      <dgm:prSet custT="1"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61929F-50C5-499A-8EBB-3816D68B4494}" type="sibTrans" cxnId="{61A5C107-56C0-4BF5-AEAD-DF6DB115BEFE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503CCE-9C83-4544-93C1-8057A1CF02BD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Profiling protection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6D3828-D44D-4951-BE78-D23640657EBD}" type="parTrans" cxnId="{353A4631-BC1E-4A30-82DA-356F16671171}">
      <dgm:prSet custT="1"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395E3E-323B-4C30-AA3E-A532E643113F}" type="sibTrans" cxnId="{353A4631-BC1E-4A30-82DA-356F16671171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62E054-504A-4B24-9BFE-03DCF7FA523E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E.g., Yelp, </a:t>
          </a:r>
          <a:r>
            <a:rPr lang="en-US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facebook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197ACE-0944-42D1-BD50-51E9961EAEAE}" type="parTrans" cxnId="{F3D8B8E5-6FAE-4B0A-BA68-B6A61B9B0619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84A6D9-8079-4AC3-99F0-75437850695A}" type="sibTrans" cxnId="{F3D8B8E5-6FAE-4B0A-BA68-B6A61B9B0619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24DDF4-416D-4024-91F7-FDF13AE468A0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Synthetic Route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6BCBD4-9BD4-4D6D-BC71-A7335B9A14F8}" type="parTrans" cxnId="{82FA23B7-38D0-4C8C-BA58-530826F6528B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C165AA-302C-47A0-A220-64FA1674479A}" type="sibTrans" cxnId="{82FA23B7-38D0-4C8C-BA58-530826F6528B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1DD748-033A-49F6-B80D-F0B5D13F6901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E.g., </a:t>
          </a:r>
          <a:r>
            <a:rPr lang="en-US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Runkeeper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19AA4A-42EF-422D-85CF-456CFD9C69FC}" type="parTrans" cxnId="{208B161A-EA64-4FAC-B7C7-5E618F8DB079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56247-1F23-4DF5-9774-1878CC9467F3}" type="sibTrans" cxnId="{208B161A-EA64-4FAC-B7C7-5E618F8DB079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1B8568-E18E-43AA-91A3-5C412E802FAD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Hide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932A0E-8731-4B67-8272-2B90FADC219E}" type="sibTrans" cxnId="{8EC2852C-6D67-4861-9E3B-750D3617F919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3C9099-7DC8-4D2C-AB6F-AAA54C707CEC}" type="parTrans" cxnId="{8EC2852C-6D67-4861-9E3B-750D3617F919}">
      <dgm:prSet custT="1"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FF2B17-1C50-4169-814D-E1BA53309F24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Coarsen location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7144EE-7608-44AB-996B-691FB0776F42}" type="sibTrans" cxnId="{3933494F-7E93-45C5-93CD-E4BBBE01B98E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3EA272-CA60-481B-A91E-5D87BDBF6012}" type="parTrans" cxnId="{3933494F-7E93-45C5-93CD-E4BBBE01B98E}">
      <dgm:prSet custT="1"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61B42E-27EB-4419-A23E-6B53ED6F9F3F}" type="pres">
      <dgm:prSet presAssocID="{118BC6D6-94F0-44EB-887A-23557195C85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158BB7-6AA6-4C0E-8967-AE7F9ACA7EA5}" type="pres">
      <dgm:prSet presAssocID="{118BC6D6-94F0-44EB-887A-23557195C859}" presName="hierFlow" presStyleCnt="0"/>
      <dgm:spPr/>
      <dgm:t>
        <a:bodyPr/>
        <a:lstStyle/>
        <a:p>
          <a:endParaRPr lang="en-US"/>
        </a:p>
      </dgm:t>
    </dgm:pt>
    <dgm:pt modelId="{2D7126D7-63CD-48C7-824E-E99120884C5C}" type="pres">
      <dgm:prSet presAssocID="{118BC6D6-94F0-44EB-887A-23557195C859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F957DB9-570D-4A52-9FA9-3A2B31EC293D}" type="pres">
      <dgm:prSet presAssocID="{3527FF96-7FC8-4E5A-A1E1-718784880E82}" presName="Name14" presStyleCnt="0"/>
      <dgm:spPr/>
      <dgm:t>
        <a:bodyPr/>
        <a:lstStyle/>
        <a:p>
          <a:endParaRPr lang="en-US"/>
        </a:p>
      </dgm:t>
    </dgm:pt>
    <dgm:pt modelId="{5D0C8413-4716-4982-914E-4D89B0626CF0}" type="pres">
      <dgm:prSet presAssocID="{3527FF96-7FC8-4E5A-A1E1-718784880E82}" presName="level1Shape" presStyleLbl="node0" presStyleIdx="0" presStyleCnt="1" custScaleX="173963" custScaleY="164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91660-2229-4D8D-AE21-C6ABB00048F6}" type="pres">
      <dgm:prSet presAssocID="{3527FF96-7FC8-4E5A-A1E1-718784880E82}" presName="hierChild2" presStyleCnt="0"/>
      <dgm:spPr/>
      <dgm:t>
        <a:bodyPr/>
        <a:lstStyle/>
        <a:p>
          <a:endParaRPr lang="en-US"/>
        </a:p>
      </dgm:t>
    </dgm:pt>
    <dgm:pt modelId="{530BCC24-3DFA-4A3E-AA2A-BFC7CE67C1CC}" type="pres">
      <dgm:prSet presAssocID="{A189090C-8FCA-41EE-AD0C-A804BD0CA46E}" presName="Name19" presStyleLbl="parChTrans1D2" presStyleIdx="0" presStyleCnt="2"/>
      <dgm:spPr/>
      <dgm:t>
        <a:bodyPr/>
        <a:lstStyle/>
        <a:p>
          <a:endParaRPr lang="en-US"/>
        </a:p>
      </dgm:t>
    </dgm:pt>
    <dgm:pt modelId="{3129441C-9223-492E-B33B-B64317465D07}" type="pres">
      <dgm:prSet presAssocID="{C36452F8-89DA-45F8-A9AE-8E4FA5B25A8E}" presName="Name21" presStyleCnt="0"/>
      <dgm:spPr/>
      <dgm:t>
        <a:bodyPr/>
        <a:lstStyle/>
        <a:p>
          <a:endParaRPr lang="en-US"/>
        </a:p>
      </dgm:t>
    </dgm:pt>
    <dgm:pt modelId="{7A679330-4698-4683-9877-FDC5A6DD4FC2}" type="pres">
      <dgm:prSet presAssocID="{C36452F8-89DA-45F8-A9AE-8E4FA5B25A8E}" presName="level2Shape" presStyleLbl="node2" presStyleIdx="0" presStyleCnt="2" custScaleX="249957" custScaleY="163955"/>
      <dgm:spPr/>
      <dgm:t>
        <a:bodyPr/>
        <a:lstStyle/>
        <a:p>
          <a:endParaRPr lang="en-US"/>
        </a:p>
      </dgm:t>
    </dgm:pt>
    <dgm:pt modelId="{E4C72F54-5B6F-4C02-943E-4ED312A123A0}" type="pres">
      <dgm:prSet presAssocID="{C36452F8-89DA-45F8-A9AE-8E4FA5B25A8E}" presName="hierChild3" presStyleCnt="0"/>
      <dgm:spPr/>
      <dgm:t>
        <a:bodyPr/>
        <a:lstStyle/>
        <a:p>
          <a:endParaRPr lang="en-US"/>
        </a:p>
      </dgm:t>
    </dgm:pt>
    <dgm:pt modelId="{053E96EF-1E07-495B-909D-A1DC18795404}" type="pres">
      <dgm:prSet presAssocID="{54596ABC-B12E-469C-A6AE-B3EBD8CD722F}" presName="Name19" presStyleLbl="parChTrans1D3" presStyleIdx="0" presStyleCnt="2"/>
      <dgm:spPr/>
      <dgm:t>
        <a:bodyPr/>
        <a:lstStyle/>
        <a:p>
          <a:endParaRPr lang="en-US"/>
        </a:p>
      </dgm:t>
    </dgm:pt>
    <dgm:pt modelId="{ADE1ED23-DFF2-4F35-81C8-ED46634D3D8A}" type="pres">
      <dgm:prSet presAssocID="{D3B700D6-15DB-43DD-AF1F-8011CB37F5ED}" presName="Name21" presStyleCnt="0"/>
      <dgm:spPr/>
      <dgm:t>
        <a:bodyPr/>
        <a:lstStyle/>
        <a:p>
          <a:endParaRPr lang="en-US"/>
        </a:p>
      </dgm:t>
    </dgm:pt>
    <dgm:pt modelId="{03CB67C4-8436-43BC-8365-566E7519A51E}" type="pres">
      <dgm:prSet presAssocID="{D3B700D6-15DB-43DD-AF1F-8011CB37F5ED}" presName="level2Shape" presStyleLbl="node3" presStyleIdx="0" presStyleCnt="2" custScaleX="243744" custScaleY="132001"/>
      <dgm:spPr/>
      <dgm:t>
        <a:bodyPr/>
        <a:lstStyle/>
        <a:p>
          <a:endParaRPr lang="en-US"/>
        </a:p>
      </dgm:t>
    </dgm:pt>
    <dgm:pt modelId="{D8B28974-E6C7-4A60-B53E-2714BC28EA18}" type="pres">
      <dgm:prSet presAssocID="{D3B700D6-15DB-43DD-AF1F-8011CB37F5ED}" presName="hierChild3" presStyleCnt="0"/>
      <dgm:spPr/>
      <dgm:t>
        <a:bodyPr/>
        <a:lstStyle/>
        <a:p>
          <a:endParaRPr lang="en-US"/>
        </a:p>
      </dgm:t>
    </dgm:pt>
    <dgm:pt modelId="{D9437A20-0CAC-4C45-B361-BBB7C23625B1}" type="pres">
      <dgm:prSet presAssocID="{04B82D58-3614-449F-A243-436AF1D406B2}" presName="Name19" presStyleLbl="parChTrans1D2" presStyleIdx="1" presStyleCnt="2"/>
      <dgm:spPr/>
      <dgm:t>
        <a:bodyPr/>
        <a:lstStyle/>
        <a:p>
          <a:endParaRPr lang="en-US"/>
        </a:p>
      </dgm:t>
    </dgm:pt>
    <dgm:pt modelId="{77CCD41D-20A5-4AA7-9FC5-A1C52A373AB1}" type="pres">
      <dgm:prSet presAssocID="{7E5E2627-2990-4817-9774-7BDE5CF0B036}" presName="Name21" presStyleCnt="0"/>
      <dgm:spPr/>
      <dgm:t>
        <a:bodyPr/>
        <a:lstStyle/>
        <a:p>
          <a:endParaRPr lang="en-US"/>
        </a:p>
      </dgm:t>
    </dgm:pt>
    <dgm:pt modelId="{6FE69AEA-EBA7-439D-9A5D-AE72ADFA919F}" type="pres">
      <dgm:prSet presAssocID="{7E5E2627-2990-4817-9774-7BDE5CF0B036}" presName="level2Shape" presStyleLbl="node2" presStyleIdx="1" presStyleCnt="2" custScaleX="262088" custScaleY="163955"/>
      <dgm:spPr/>
      <dgm:t>
        <a:bodyPr/>
        <a:lstStyle/>
        <a:p>
          <a:endParaRPr lang="en-US"/>
        </a:p>
      </dgm:t>
    </dgm:pt>
    <dgm:pt modelId="{7A4CA704-7FB2-49D0-8FEE-75948550CBA1}" type="pres">
      <dgm:prSet presAssocID="{7E5E2627-2990-4817-9774-7BDE5CF0B036}" presName="hierChild3" presStyleCnt="0"/>
      <dgm:spPr/>
      <dgm:t>
        <a:bodyPr/>
        <a:lstStyle/>
        <a:p>
          <a:endParaRPr lang="en-US"/>
        </a:p>
      </dgm:t>
    </dgm:pt>
    <dgm:pt modelId="{FDEB902B-2E2C-464D-A629-0F3E48A6F03D}" type="pres">
      <dgm:prSet presAssocID="{D13C9099-7DC8-4D2C-AB6F-AAA54C707CEC}" presName="Name19" presStyleLbl="parChTrans1D3" presStyleIdx="1" presStyleCnt="2"/>
      <dgm:spPr/>
      <dgm:t>
        <a:bodyPr/>
        <a:lstStyle/>
        <a:p>
          <a:endParaRPr lang="en-US"/>
        </a:p>
      </dgm:t>
    </dgm:pt>
    <dgm:pt modelId="{6BEFAF40-5342-4C53-A5C4-B17676A5E568}" type="pres">
      <dgm:prSet presAssocID="{661B8568-E18E-43AA-91A3-5C412E802FAD}" presName="Name21" presStyleCnt="0"/>
      <dgm:spPr/>
      <dgm:t>
        <a:bodyPr/>
        <a:lstStyle/>
        <a:p>
          <a:endParaRPr lang="en-US"/>
        </a:p>
      </dgm:t>
    </dgm:pt>
    <dgm:pt modelId="{5AA81BF7-6A83-4304-B9E3-AAAC7768579F}" type="pres">
      <dgm:prSet presAssocID="{661B8568-E18E-43AA-91A3-5C412E802FAD}" presName="level2Shape" presStyleLbl="node3" presStyleIdx="1" presStyleCnt="2" custScaleY="108175"/>
      <dgm:spPr/>
      <dgm:t>
        <a:bodyPr/>
        <a:lstStyle/>
        <a:p>
          <a:endParaRPr lang="en-US"/>
        </a:p>
      </dgm:t>
    </dgm:pt>
    <dgm:pt modelId="{D422E6B7-EFC6-4F7E-860C-5B55E9664D97}" type="pres">
      <dgm:prSet presAssocID="{661B8568-E18E-43AA-91A3-5C412E802FAD}" presName="hierChild3" presStyleCnt="0"/>
      <dgm:spPr/>
      <dgm:t>
        <a:bodyPr/>
        <a:lstStyle/>
        <a:p>
          <a:endParaRPr lang="en-US"/>
        </a:p>
      </dgm:t>
    </dgm:pt>
    <dgm:pt modelId="{6071D337-C67F-4A13-8E1C-802ABCE8E532}" type="pres">
      <dgm:prSet presAssocID="{8F6BCBD4-9BD4-4D6D-BC71-A7335B9A14F8}" presName="Name19" presStyleLbl="parChTrans1D4" presStyleIdx="0" presStyleCnt="7"/>
      <dgm:spPr/>
      <dgm:t>
        <a:bodyPr/>
        <a:lstStyle/>
        <a:p>
          <a:endParaRPr lang="en-US"/>
        </a:p>
      </dgm:t>
    </dgm:pt>
    <dgm:pt modelId="{965AA550-39E4-43CB-AB54-88283A4C16F5}" type="pres">
      <dgm:prSet presAssocID="{3024DDF4-416D-4024-91F7-FDF13AE468A0}" presName="Name21" presStyleCnt="0"/>
      <dgm:spPr/>
      <dgm:t>
        <a:bodyPr/>
        <a:lstStyle/>
        <a:p>
          <a:endParaRPr lang="en-US"/>
        </a:p>
      </dgm:t>
    </dgm:pt>
    <dgm:pt modelId="{3BE283C4-B439-488F-B95D-FE0E4DF1F0E5}" type="pres">
      <dgm:prSet presAssocID="{3024DDF4-416D-4024-91F7-FDF13AE468A0}" presName="level2Shape" presStyleLbl="node4" presStyleIdx="0" presStyleCnt="7" custScaleX="150991" custScaleY="120195"/>
      <dgm:spPr/>
      <dgm:t>
        <a:bodyPr/>
        <a:lstStyle/>
        <a:p>
          <a:endParaRPr lang="en-US"/>
        </a:p>
      </dgm:t>
    </dgm:pt>
    <dgm:pt modelId="{F06817BD-D9C8-459B-B6F6-5BAA33FF5895}" type="pres">
      <dgm:prSet presAssocID="{3024DDF4-416D-4024-91F7-FDF13AE468A0}" presName="hierChild3" presStyleCnt="0"/>
      <dgm:spPr/>
      <dgm:t>
        <a:bodyPr/>
        <a:lstStyle/>
        <a:p>
          <a:endParaRPr lang="en-US"/>
        </a:p>
      </dgm:t>
    </dgm:pt>
    <dgm:pt modelId="{8B207AC7-D59B-4DED-A628-904453BF4489}" type="pres">
      <dgm:prSet presAssocID="{7219AA4A-42EF-422D-85CF-456CFD9C69FC}" presName="Name19" presStyleLbl="parChTrans1D4" presStyleIdx="1" presStyleCnt="7"/>
      <dgm:spPr/>
      <dgm:t>
        <a:bodyPr/>
        <a:lstStyle/>
        <a:p>
          <a:endParaRPr lang="en-US"/>
        </a:p>
      </dgm:t>
    </dgm:pt>
    <dgm:pt modelId="{FEA76165-3540-4B67-B2E9-312B4670EA74}" type="pres">
      <dgm:prSet presAssocID="{981DD748-033A-49F6-B80D-F0B5D13F6901}" presName="Name21" presStyleCnt="0"/>
      <dgm:spPr/>
      <dgm:t>
        <a:bodyPr/>
        <a:lstStyle/>
        <a:p>
          <a:endParaRPr lang="en-US"/>
        </a:p>
      </dgm:t>
    </dgm:pt>
    <dgm:pt modelId="{59D8D409-41EE-4D94-81EF-253DC989BAFF}" type="pres">
      <dgm:prSet presAssocID="{981DD748-033A-49F6-B80D-F0B5D13F6901}" presName="level2Shape" presStyleLbl="node4" presStyleIdx="1" presStyleCnt="7" custScaleX="185862" custScaleY="123775"/>
      <dgm:spPr/>
      <dgm:t>
        <a:bodyPr/>
        <a:lstStyle/>
        <a:p>
          <a:endParaRPr lang="en-US"/>
        </a:p>
      </dgm:t>
    </dgm:pt>
    <dgm:pt modelId="{2E31427C-0DAF-469B-BFE7-1A2F5C7678F8}" type="pres">
      <dgm:prSet presAssocID="{981DD748-033A-49F6-B80D-F0B5D13F6901}" presName="hierChild3" presStyleCnt="0"/>
      <dgm:spPr/>
      <dgm:t>
        <a:bodyPr/>
        <a:lstStyle/>
        <a:p>
          <a:endParaRPr lang="en-US"/>
        </a:p>
      </dgm:t>
    </dgm:pt>
    <dgm:pt modelId="{28C61E90-EB79-4055-8722-A30134DA4257}" type="pres">
      <dgm:prSet presAssocID="{B93EA272-CA60-481B-A91E-5D87BDBF6012}" presName="Name19" presStyleLbl="parChTrans1D4" presStyleIdx="2" presStyleCnt="7"/>
      <dgm:spPr/>
      <dgm:t>
        <a:bodyPr/>
        <a:lstStyle/>
        <a:p>
          <a:endParaRPr lang="en-US"/>
        </a:p>
      </dgm:t>
    </dgm:pt>
    <dgm:pt modelId="{A6F659F1-3B56-48D9-9EA7-569A7145ADC0}" type="pres">
      <dgm:prSet presAssocID="{30FF2B17-1C50-4169-814D-E1BA53309F24}" presName="Name21" presStyleCnt="0"/>
      <dgm:spPr/>
      <dgm:t>
        <a:bodyPr/>
        <a:lstStyle/>
        <a:p>
          <a:endParaRPr lang="en-US"/>
        </a:p>
      </dgm:t>
    </dgm:pt>
    <dgm:pt modelId="{317A8DC7-0EA6-4CA5-A663-E19098AFF2F7}" type="pres">
      <dgm:prSet presAssocID="{30FF2B17-1C50-4169-814D-E1BA53309F24}" presName="level2Shape" presStyleLbl="node4" presStyleIdx="2" presStyleCnt="7" custScaleX="159395" custScaleY="120195"/>
      <dgm:spPr/>
      <dgm:t>
        <a:bodyPr/>
        <a:lstStyle/>
        <a:p>
          <a:endParaRPr lang="en-US"/>
        </a:p>
      </dgm:t>
    </dgm:pt>
    <dgm:pt modelId="{BB256F12-694D-453B-A0DD-EB9D92B85DCC}" type="pres">
      <dgm:prSet presAssocID="{30FF2B17-1C50-4169-814D-E1BA53309F24}" presName="hierChild3" presStyleCnt="0"/>
      <dgm:spPr/>
      <dgm:t>
        <a:bodyPr/>
        <a:lstStyle/>
        <a:p>
          <a:endParaRPr lang="en-US"/>
        </a:p>
      </dgm:t>
    </dgm:pt>
    <dgm:pt modelId="{0BA3AAB1-0D9E-43FB-BD04-C9AF043BA05C}" type="pres">
      <dgm:prSet presAssocID="{484D7C54-DC3D-41BA-92ED-9114DF149570}" presName="Name19" presStyleLbl="parChTrans1D4" presStyleIdx="3" presStyleCnt="7"/>
      <dgm:spPr/>
      <dgm:t>
        <a:bodyPr/>
        <a:lstStyle/>
        <a:p>
          <a:endParaRPr lang="en-US"/>
        </a:p>
      </dgm:t>
    </dgm:pt>
    <dgm:pt modelId="{BABB4287-BEF5-49EA-AD7F-28CA5C7B70B4}" type="pres">
      <dgm:prSet presAssocID="{71DDA85C-01D3-40A4-85F9-428906B97527}" presName="Name21" presStyleCnt="0"/>
      <dgm:spPr/>
      <dgm:t>
        <a:bodyPr/>
        <a:lstStyle/>
        <a:p>
          <a:endParaRPr lang="en-US"/>
        </a:p>
      </dgm:t>
    </dgm:pt>
    <dgm:pt modelId="{C295A74D-9634-4171-AB7E-055A054AE50F}" type="pres">
      <dgm:prSet presAssocID="{71DDA85C-01D3-40A4-85F9-428906B97527}" presName="level2Shape" presStyleLbl="node4" presStyleIdx="3" presStyleCnt="7" custScaleX="191373" custScaleY="123775"/>
      <dgm:spPr/>
      <dgm:t>
        <a:bodyPr/>
        <a:lstStyle/>
        <a:p>
          <a:endParaRPr lang="en-US"/>
        </a:p>
      </dgm:t>
    </dgm:pt>
    <dgm:pt modelId="{02388503-2D1B-407B-BE3B-ED965BDCC965}" type="pres">
      <dgm:prSet presAssocID="{71DDA85C-01D3-40A4-85F9-428906B97527}" presName="hierChild3" presStyleCnt="0"/>
      <dgm:spPr/>
      <dgm:t>
        <a:bodyPr/>
        <a:lstStyle/>
        <a:p>
          <a:endParaRPr lang="en-US"/>
        </a:p>
      </dgm:t>
    </dgm:pt>
    <dgm:pt modelId="{A425C665-9C43-49D9-B6F0-8F39D888BF3E}" type="pres">
      <dgm:prSet presAssocID="{C4ABB36C-0BCE-4173-A159-2456EDB5912A}" presName="Name19" presStyleLbl="parChTrans1D4" presStyleIdx="4" presStyleCnt="7"/>
      <dgm:spPr/>
      <dgm:t>
        <a:bodyPr/>
        <a:lstStyle/>
        <a:p>
          <a:endParaRPr lang="en-US"/>
        </a:p>
      </dgm:t>
    </dgm:pt>
    <dgm:pt modelId="{3FD88C64-CDB2-4354-9097-AA19A3A14A59}" type="pres">
      <dgm:prSet presAssocID="{B08671B2-23FD-4798-8EA2-B3BB8CF3B35E}" presName="Name21" presStyleCnt="0"/>
      <dgm:spPr/>
      <dgm:t>
        <a:bodyPr/>
        <a:lstStyle/>
        <a:p>
          <a:endParaRPr lang="en-US"/>
        </a:p>
      </dgm:t>
    </dgm:pt>
    <dgm:pt modelId="{1AA1622D-D985-4020-A6BC-6F9047F93530}" type="pres">
      <dgm:prSet presAssocID="{B08671B2-23FD-4798-8EA2-B3BB8CF3B35E}" presName="level2Shape" presStyleLbl="node4" presStyleIdx="4" presStyleCnt="7" custScaleX="215019" custScaleY="120195"/>
      <dgm:spPr/>
      <dgm:t>
        <a:bodyPr/>
        <a:lstStyle/>
        <a:p>
          <a:endParaRPr lang="en-US"/>
        </a:p>
      </dgm:t>
    </dgm:pt>
    <dgm:pt modelId="{8114E324-E495-4395-AA79-3957C7F8702B}" type="pres">
      <dgm:prSet presAssocID="{B08671B2-23FD-4798-8EA2-B3BB8CF3B35E}" presName="hierChild3" presStyleCnt="0"/>
      <dgm:spPr/>
      <dgm:t>
        <a:bodyPr/>
        <a:lstStyle/>
        <a:p>
          <a:endParaRPr lang="en-US"/>
        </a:p>
      </dgm:t>
    </dgm:pt>
    <dgm:pt modelId="{F382C2E2-19CF-41DE-8D17-294CA745D40A}" type="pres">
      <dgm:prSet presAssocID="{996D3828-D44D-4951-BE78-D23640657EBD}" presName="Name19" presStyleLbl="parChTrans1D4" presStyleIdx="5" presStyleCnt="7"/>
      <dgm:spPr/>
      <dgm:t>
        <a:bodyPr/>
        <a:lstStyle/>
        <a:p>
          <a:endParaRPr lang="en-US"/>
        </a:p>
      </dgm:t>
    </dgm:pt>
    <dgm:pt modelId="{5F95158A-06BB-4527-95AE-F8CA8A37359E}" type="pres">
      <dgm:prSet presAssocID="{14503CCE-9C83-4544-93C1-8057A1CF02BD}" presName="Name21" presStyleCnt="0"/>
      <dgm:spPr/>
      <dgm:t>
        <a:bodyPr/>
        <a:lstStyle/>
        <a:p>
          <a:endParaRPr lang="en-US"/>
        </a:p>
      </dgm:t>
    </dgm:pt>
    <dgm:pt modelId="{63BD797F-3ADC-4D21-A737-6815C2A3B7E7}" type="pres">
      <dgm:prSet presAssocID="{14503CCE-9C83-4544-93C1-8057A1CF02BD}" presName="level2Shape" presStyleLbl="node4" presStyleIdx="5" presStyleCnt="7" custScaleX="196902" custScaleY="123775"/>
      <dgm:spPr/>
      <dgm:t>
        <a:bodyPr/>
        <a:lstStyle/>
        <a:p>
          <a:endParaRPr lang="en-US"/>
        </a:p>
      </dgm:t>
    </dgm:pt>
    <dgm:pt modelId="{2C8CFB5F-CA65-4435-B1A9-5E34CC7D0999}" type="pres">
      <dgm:prSet presAssocID="{14503CCE-9C83-4544-93C1-8057A1CF02BD}" presName="hierChild3" presStyleCnt="0"/>
      <dgm:spPr/>
      <dgm:t>
        <a:bodyPr/>
        <a:lstStyle/>
        <a:p>
          <a:endParaRPr lang="en-US"/>
        </a:p>
      </dgm:t>
    </dgm:pt>
    <dgm:pt modelId="{72DB172D-50EE-41F7-AD0A-7EC7EDC75875}" type="pres">
      <dgm:prSet presAssocID="{2D197ACE-0944-42D1-BD50-51E9961EAEAE}" presName="Name19" presStyleLbl="parChTrans1D4" presStyleIdx="6" presStyleCnt="7"/>
      <dgm:spPr/>
      <dgm:t>
        <a:bodyPr/>
        <a:lstStyle/>
        <a:p>
          <a:endParaRPr lang="en-US"/>
        </a:p>
      </dgm:t>
    </dgm:pt>
    <dgm:pt modelId="{99002F2C-0EE2-42D0-8070-C555127600FE}" type="pres">
      <dgm:prSet presAssocID="{0762E054-504A-4B24-9BFE-03DCF7FA523E}" presName="Name21" presStyleCnt="0"/>
      <dgm:spPr/>
      <dgm:t>
        <a:bodyPr/>
        <a:lstStyle/>
        <a:p>
          <a:endParaRPr lang="en-US"/>
        </a:p>
      </dgm:t>
    </dgm:pt>
    <dgm:pt modelId="{24EEAA33-A9B1-40B8-B57F-A0B59098E15F}" type="pres">
      <dgm:prSet presAssocID="{0762E054-504A-4B24-9BFE-03DCF7FA523E}" presName="level2Shape" presStyleLbl="node4" presStyleIdx="6" presStyleCnt="7" custScaleX="176515" custScaleY="129852"/>
      <dgm:spPr/>
      <dgm:t>
        <a:bodyPr/>
        <a:lstStyle/>
        <a:p>
          <a:endParaRPr lang="en-US"/>
        </a:p>
      </dgm:t>
    </dgm:pt>
    <dgm:pt modelId="{89E3879C-2158-403C-BB86-EE4F7E3A19E2}" type="pres">
      <dgm:prSet presAssocID="{0762E054-504A-4B24-9BFE-03DCF7FA523E}" presName="hierChild3" presStyleCnt="0"/>
      <dgm:spPr/>
      <dgm:t>
        <a:bodyPr/>
        <a:lstStyle/>
        <a:p>
          <a:endParaRPr lang="en-US"/>
        </a:p>
      </dgm:t>
    </dgm:pt>
    <dgm:pt modelId="{A4B62187-1F5B-4E5E-B5A8-1C99FBC854A2}" type="pres">
      <dgm:prSet presAssocID="{118BC6D6-94F0-44EB-887A-23557195C859}" presName="bgShapesFlow" presStyleCnt="0"/>
      <dgm:spPr/>
      <dgm:t>
        <a:bodyPr/>
        <a:lstStyle/>
        <a:p>
          <a:endParaRPr lang="en-US"/>
        </a:p>
      </dgm:t>
    </dgm:pt>
  </dgm:ptLst>
  <dgm:cxnLst>
    <dgm:cxn modelId="{D6DB0AB1-B2D8-4D2A-A5D1-0359BC6F6EF7}" type="presOf" srcId="{7219AA4A-42EF-422D-85CF-456CFD9C69FC}" destId="{8B207AC7-D59B-4DED-A628-904453BF4489}" srcOrd="0" destOrd="0" presId="urn:microsoft.com/office/officeart/2005/8/layout/hierarchy6"/>
    <dgm:cxn modelId="{0CA1F39C-CAF6-412C-9AE5-BB50022E99F0}" type="presOf" srcId="{54596ABC-B12E-469C-A6AE-B3EBD8CD722F}" destId="{053E96EF-1E07-495B-909D-A1DC18795404}" srcOrd="0" destOrd="0" presId="urn:microsoft.com/office/officeart/2005/8/layout/hierarchy6"/>
    <dgm:cxn modelId="{C93E0E50-3ED9-42EB-AA5F-7A783C531F0B}" type="presOf" srcId="{14503CCE-9C83-4544-93C1-8057A1CF02BD}" destId="{63BD797F-3ADC-4D21-A737-6815C2A3B7E7}" srcOrd="0" destOrd="0" presId="urn:microsoft.com/office/officeart/2005/8/layout/hierarchy6"/>
    <dgm:cxn modelId="{DA662EBF-8C31-4638-A283-8C8268B3D9DD}" type="presOf" srcId="{661B8568-E18E-43AA-91A3-5C412E802FAD}" destId="{5AA81BF7-6A83-4304-B9E3-AAAC7768579F}" srcOrd="0" destOrd="0" presId="urn:microsoft.com/office/officeart/2005/8/layout/hierarchy6"/>
    <dgm:cxn modelId="{ABA71741-D34C-479A-A700-2DCE09000B84}" type="presOf" srcId="{2D197ACE-0944-42D1-BD50-51E9961EAEAE}" destId="{72DB172D-50EE-41F7-AD0A-7EC7EDC75875}" srcOrd="0" destOrd="0" presId="urn:microsoft.com/office/officeart/2005/8/layout/hierarchy6"/>
    <dgm:cxn modelId="{C1D37234-6605-49D7-B95F-7DB8A1C147A8}" type="presOf" srcId="{8F6BCBD4-9BD4-4D6D-BC71-A7335B9A14F8}" destId="{6071D337-C67F-4A13-8E1C-802ABCE8E532}" srcOrd="0" destOrd="0" presId="urn:microsoft.com/office/officeart/2005/8/layout/hierarchy6"/>
    <dgm:cxn modelId="{08C31849-C0CA-4820-917C-A3931D954CD6}" srcId="{3527FF96-7FC8-4E5A-A1E1-718784880E82}" destId="{7E5E2627-2990-4817-9774-7BDE5CF0B036}" srcOrd="1" destOrd="0" parTransId="{04B82D58-3614-449F-A243-436AF1D406B2}" sibTransId="{0697FC55-9AD2-452D-991B-8C278C33B039}"/>
    <dgm:cxn modelId="{DFDF0CFE-B82B-4729-A0C3-904B2C6935C3}" type="presOf" srcId="{C4ABB36C-0BCE-4173-A159-2456EDB5912A}" destId="{A425C665-9C43-49D9-B6F0-8F39D888BF3E}" srcOrd="0" destOrd="0" presId="urn:microsoft.com/office/officeart/2005/8/layout/hierarchy6"/>
    <dgm:cxn modelId="{37FD9A82-C496-4401-93B8-7FDE813939F1}" type="presOf" srcId="{A189090C-8FCA-41EE-AD0C-A804BD0CA46E}" destId="{530BCC24-3DFA-4A3E-AA2A-BFC7CE67C1CC}" srcOrd="0" destOrd="0" presId="urn:microsoft.com/office/officeart/2005/8/layout/hierarchy6"/>
    <dgm:cxn modelId="{537EF7CE-64DB-415D-B40B-0D6F39049461}" type="presOf" srcId="{7E5E2627-2990-4817-9774-7BDE5CF0B036}" destId="{6FE69AEA-EBA7-439D-9A5D-AE72ADFA919F}" srcOrd="0" destOrd="0" presId="urn:microsoft.com/office/officeart/2005/8/layout/hierarchy6"/>
    <dgm:cxn modelId="{48420D32-42CA-4C67-8825-2130E3119E44}" type="presOf" srcId="{D13C9099-7DC8-4D2C-AB6F-AAA54C707CEC}" destId="{FDEB902B-2E2C-464D-A629-0F3E48A6F03D}" srcOrd="0" destOrd="0" presId="urn:microsoft.com/office/officeart/2005/8/layout/hierarchy6"/>
    <dgm:cxn modelId="{F3D8B8E5-6FAE-4B0A-BA68-B6A61B9B0619}" srcId="{14503CCE-9C83-4544-93C1-8057A1CF02BD}" destId="{0762E054-504A-4B24-9BFE-03DCF7FA523E}" srcOrd="0" destOrd="0" parTransId="{2D197ACE-0944-42D1-BD50-51E9961EAEAE}" sibTransId="{B584A6D9-8079-4AC3-99F0-75437850695A}"/>
    <dgm:cxn modelId="{8EC2852C-6D67-4861-9E3B-750D3617F919}" srcId="{7E5E2627-2990-4817-9774-7BDE5CF0B036}" destId="{661B8568-E18E-43AA-91A3-5C412E802FAD}" srcOrd="0" destOrd="0" parTransId="{D13C9099-7DC8-4D2C-AB6F-AAA54C707CEC}" sibTransId="{75932A0E-8731-4B67-8272-2B90FADC219E}"/>
    <dgm:cxn modelId="{4BD6A9E3-3395-4E4F-B84C-FD4386D8E663}" srcId="{30FF2B17-1C50-4169-814D-E1BA53309F24}" destId="{71DDA85C-01D3-40A4-85F9-428906B97527}" srcOrd="0" destOrd="0" parTransId="{484D7C54-DC3D-41BA-92ED-9114DF149570}" sibTransId="{3C8A8E20-F84A-4C05-AABC-61685F9973CC}"/>
    <dgm:cxn modelId="{8A575A67-1F46-424B-9FB6-ED8E9077688F}" srcId="{C36452F8-89DA-45F8-A9AE-8E4FA5B25A8E}" destId="{D3B700D6-15DB-43DD-AF1F-8011CB37F5ED}" srcOrd="0" destOrd="0" parTransId="{54596ABC-B12E-469C-A6AE-B3EBD8CD722F}" sibTransId="{098E5C54-8C4B-45D8-BDEB-4903ED19BC81}"/>
    <dgm:cxn modelId="{78425612-8F12-4A82-BB79-4D3C23D9B79F}" type="presOf" srcId="{0762E054-504A-4B24-9BFE-03DCF7FA523E}" destId="{24EEAA33-A9B1-40B8-B57F-A0B59098E15F}" srcOrd="0" destOrd="0" presId="urn:microsoft.com/office/officeart/2005/8/layout/hierarchy6"/>
    <dgm:cxn modelId="{DCD83009-25E8-4956-9403-08A31127C942}" type="presOf" srcId="{B93EA272-CA60-481B-A91E-5D87BDBF6012}" destId="{28C61E90-EB79-4055-8722-A30134DA4257}" srcOrd="0" destOrd="0" presId="urn:microsoft.com/office/officeart/2005/8/layout/hierarchy6"/>
    <dgm:cxn modelId="{1C6DC324-2D43-4B55-8EE2-00BD2DDB1847}" type="presOf" srcId="{118BC6D6-94F0-44EB-887A-23557195C859}" destId="{EC61B42E-27EB-4419-A23E-6B53ED6F9F3F}" srcOrd="0" destOrd="0" presId="urn:microsoft.com/office/officeart/2005/8/layout/hierarchy6"/>
    <dgm:cxn modelId="{82FA23B7-38D0-4C8C-BA58-530826F6528B}" srcId="{661B8568-E18E-43AA-91A3-5C412E802FAD}" destId="{3024DDF4-416D-4024-91F7-FDF13AE468A0}" srcOrd="0" destOrd="0" parTransId="{8F6BCBD4-9BD4-4D6D-BC71-A7335B9A14F8}" sibTransId="{20C165AA-302C-47A0-A220-64FA1674479A}"/>
    <dgm:cxn modelId="{AE0A42E7-2938-470C-9E2A-5AB5AFD30853}" type="presOf" srcId="{B08671B2-23FD-4798-8EA2-B3BB8CF3B35E}" destId="{1AA1622D-D985-4020-A6BC-6F9047F93530}" srcOrd="0" destOrd="0" presId="urn:microsoft.com/office/officeart/2005/8/layout/hierarchy6"/>
    <dgm:cxn modelId="{2D621E3D-792C-473E-B142-C9DE2F32946A}" type="presOf" srcId="{981DD748-033A-49F6-B80D-F0B5D13F6901}" destId="{59D8D409-41EE-4D94-81EF-253DC989BAFF}" srcOrd="0" destOrd="0" presId="urn:microsoft.com/office/officeart/2005/8/layout/hierarchy6"/>
    <dgm:cxn modelId="{1E74FE79-629A-45AD-A039-267D013E5C78}" type="presOf" srcId="{484D7C54-DC3D-41BA-92ED-9114DF149570}" destId="{0BA3AAB1-0D9E-43FB-BD04-C9AF043BA05C}" srcOrd="0" destOrd="0" presId="urn:microsoft.com/office/officeart/2005/8/layout/hierarchy6"/>
    <dgm:cxn modelId="{2ED81BE0-9A2D-433F-934A-6AB7BFFB9C59}" srcId="{118BC6D6-94F0-44EB-887A-23557195C859}" destId="{3527FF96-7FC8-4E5A-A1E1-718784880E82}" srcOrd="0" destOrd="0" parTransId="{6662E5D1-FF95-4D18-BB5C-09F389C0218B}" sibTransId="{2BF54606-1337-48C9-961F-F58EA442534E}"/>
    <dgm:cxn modelId="{208B161A-EA64-4FAC-B7C7-5E618F8DB079}" srcId="{3024DDF4-416D-4024-91F7-FDF13AE468A0}" destId="{981DD748-033A-49F6-B80D-F0B5D13F6901}" srcOrd="0" destOrd="0" parTransId="{7219AA4A-42EF-422D-85CF-456CFD9C69FC}" sibTransId="{E4856247-1F23-4DF5-9774-1878CC9467F3}"/>
    <dgm:cxn modelId="{9763415F-FB2A-4F20-8944-FDA166A2702D}" type="presOf" srcId="{D3B700D6-15DB-43DD-AF1F-8011CB37F5ED}" destId="{03CB67C4-8436-43BC-8365-566E7519A51E}" srcOrd="0" destOrd="0" presId="urn:microsoft.com/office/officeart/2005/8/layout/hierarchy6"/>
    <dgm:cxn modelId="{3933494F-7E93-45C5-93CD-E4BBBE01B98E}" srcId="{661B8568-E18E-43AA-91A3-5C412E802FAD}" destId="{30FF2B17-1C50-4169-814D-E1BA53309F24}" srcOrd="1" destOrd="0" parTransId="{B93EA272-CA60-481B-A91E-5D87BDBF6012}" sibTransId="{247144EE-7608-44AB-996B-691FB0776F42}"/>
    <dgm:cxn modelId="{43597B3A-4F0C-4F01-BB45-0D758B23F7EF}" srcId="{3527FF96-7FC8-4E5A-A1E1-718784880E82}" destId="{C36452F8-89DA-45F8-A9AE-8E4FA5B25A8E}" srcOrd="0" destOrd="0" parTransId="{A189090C-8FCA-41EE-AD0C-A804BD0CA46E}" sibTransId="{97E16A58-D3A6-4769-8EA5-56FD0EC881B3}"/>
    <dgm:cxn modelId="{EF371CB1-320C-405C-B027-03C0AF2AE95B}" type="presOf" srcId="{71DDA85C-01D3-40A4-85F9-428906B97527}" destId="{C295A74D-9634-4171-AB7E-055A054AE50F}" srcOrd="0" destOrd="0" presId="urn:microsoft.com/office/officeart/2005/8/layout/hierarchy6"/>
    <dgm:cxn modelId="{EFEFCD5C-2862-45C8-A07B-963751980A9C}" type="presOf" srcId="{C36452F8-89DA-45F8-A9AE-8E4FA5B25A8E}" destId="{7A679330-4698-4683-9877-FDC5A6DD4FC2}" srcOrd="0" destOrd="0" presId="urn:microsoft.com/office/officeart/2005/8/layout/hierarchy6"/>
    <dgm:cxn modelId="{B1E946F4-6ABD-408A-AAA9-87683BB45774}" type="presOf" srcId="{996D3828-D44D-4951-BE78-D23640657EBD}" destId="{F382C2E2-19CF-41DE-8D17-294CA745D40A}" srcOrd="0" destOrd="0" presId="urn:microsoft.com/office/officeart/2005/8/layout/hierarchy6"/>
    <dgm:cxn modelId="{1A908711-46B5-4F82-9116-EF474E7945CC}" type="presOf" srcId="{04B82D58-3614-449F-A243-436AF1D406B2}" destId="{D9437A20-0CAC-4C45-B361-BBB7C23625B1}" srcOrd="0" destOrd="0" presId="urn:microsoft.com/office/officeart/2005/8/layout/hierarchy6"/>
    <dgm:cxn modelId="{61A5C107-56C0-4BF5-AEAD-DF6DB115BEFE}" srcId="{661B8568-E18E-43AA-91A3-5C412E802FAD}" destId="{B08671B2-23FD-4798-8EA2-B3BB8CF3B35E}" srcOrd="2" destOrd="0" parTransId="{C4ABB36C-0BCE-4173-A159-2456EDB5912A}" sibTransId="{3861929F-50C5-499A-8EBB-3816D68B4494}"/>
    <dgm:cxn modelId="{E038E6F6-CE82-432B-9B74-46A7B973DCA2}" type="presOf" srcId="{30FF2B17-1C50-4169-814D-E1BA53309F24}" destId="{317A8DC7-0EA6-4CA5-A663-E19098AFF2F7}" srcOrd="0" destOrd="0" presId="urn:microsoft.com/office/officeart/2005/8/layout/hierarchy6"/>
    <dgm:cxn modelId="{353A4631-BC1E-4A30-82DA-356F16671171}" srcId="{B08671B2-23FD-4798-8EA2-B3BB8CF3B35E}" destId="{14503CCE-9C83-4544-93C1-8057A1CF02BD}" srcOrd="0" destOrd="0" parTransId="{996D3828-D44D-4951-BE78-D23640657EBD}" sibTransId="{67395E3E-323B-4C30-AA3E-A532E643113F}"/>
    <dgm:cxn modelId="{E8FCE512-E152-4DF3-B0C3-D9D9281FCB3B}" type="presOf" srcId="{3527FF96-7FC8-4E5A-A1E1-718784880E82}" destId="{5D0C8413-4716-4982-914E-4D89B0626CF0}" srcOrd="0" destOrd="0" presId="urn:microsoft.com/office/officeart/2005/8/layout/hierarchy6"/>
    <dgm:cxn modelId="{B32B0E65-A4A1-44AA-8868-5DEF5369587E}" type="presOf" srcId="{3024DDF4-416D-4024-91F7-FDF13AE468A0}" destId="{3BE283C4-B439-488F-B95D-FE0E4DF1F0E5}" srcOrd="0" destOrd="0" presId="urn:microsoft.com/office/officeart/2005/8/layout/hierarchy6"/>
    <dgm:cxn modelId="{DAD1083A-7EEB-4513-A56E-336F3B5911EE}" type="presParOf" srcId="{EC61B42E-27EB-4419-A23E-6B53ED6F9F3F}" destId="{3E158BB7-6AA6-4C0E-8967-AE7F9ACA7EA5}" srcOrd="0" destOrd="0" presId="urn:microsoft.com/office/officeart/2005/8/layout/hierarchy6"/>
    <dgm:cxn modelId="{B5502549-5B31-40F4-973A-BA3B04C2B16D}" type="presParOf" srcId="{3E158BB7-6AA6-4C0E-8967-AE7F9ACA7EA5}" destId="{2D7126D7-63CD-48C7-824E-E99120884C5C}" srcOrd="0" destOrd="0" presId="urn:microsoft.com/office/officeart/2005/8/layout/hierarchy6"/>
    <dgm:cxn modelId="{7A84F97E-467A-4448-B3A7-B23402DB77C0}" type="presParOf" srcId="{2D7126D7-63CD-48C7-824E-E99120884C5C}" destId="{3F957DB9-570D-4A52-9FA9-3A2B31EC293D}" srcOrd="0" destOrd="0" presId="urn:microsoft.com/office/officeart/2005/8/layout/hierarchy6"/>
    <dgm:cxn modelId="{EDF352E3-7776-4C9E-A56C-6B074F9E1BCA}" type="presParOf" srcId="{3F957DB9-570D-4A52-9FA9-3A2B31EC293D}" destId="{5D0C8413-4716-4982-914E-4D89B0626CF0}" srcOrd="0" destOrd="0" presId="urn:microsoft.com/office/officeart/2005/8/layout/hierarchy6"/>
    <dgm:cxn modelId="{80F9054E-561C-4B11-B67F-70FBC8982175}" type="presParOf" srcId="{3F957DB9-570D-4A52-9FA9-3A2B31EC293D}" destId="{34291660-2229-4D8D-AE21-C6ABB00048F6}" srcOrd="1" destOrd="0" presId="urn:microsoft.com/office/officeart/2005/8/layout/hierarchy6"/>
    <dgm:cxn modelId="{2CCC8FF3-A979-4739-9D18-8F6BFBF5F14C}" type="presParOf" srcId="{34291660-2229-4D8D-AE21-C6ABB00048F6}" destId="{530BCC24-3DFA-4A3E-AA2A-BFC7CE67C1CC}" srcOrd="0" destOrd="0" presId="urn:microsoft.com/office/officeart/2005/8/layout/hierarchy6"/>
    <dgm:cxn modelId="{4C3662DC-B3D6-4AF1-AAB2-85EC3772E8B6}" type="presParOf" srcId="{34291660-2229-4D8D-AE21-C6ABB00048F6}" destId="{3129441C-9223-492E-B33B-B64317465D07}" srcOrd="1" destOrd="0" presId="urn:microsoft.com/office/officeart/2005/8/layout/hierarchy6"/>
    <dgm:cxn modelId="{BED543FF-2525-497F-B2A7-994E46BA6ED4}" type="presParOf" srcId="{3129441C-9223-492E-B33B-B64317465D07}" destId="{7A679330-4698-4683-9877-FDC5A6DD4FC2}" srcOrd="0" destOrd="0" presId="urn:microsoft.com/office/officeart/2005/8/layout/hierarchy6"/>
    <dgm:cxn modelId="{26E3DB1D-67CF-4196-95A6-98510AA5F004}" type="presParOf" srcId="{3129441C-9223-492E-B33B-B64317465D07}" destId="{E4C72F54-5B6F-4C02-943E-4ED312A123A0}" srcOrd="1" destOrd="0" presId="urn:microsoft.com/office/officeart/2005/8/layout/hierarchy6"/>
    <dgm:cxn modelId="{D3FA8F39-4C7C-4BEE-8119-25C4C41E7562}" type="presParOf" srcId="{E4C72F54-5B6F-4C02-943E-4ED312A123A0}" destId="{053E96EF-1E07-495B-909D-A1DC18795404}" srcOrd="0" destOrd="0" presId="urn:microsoft.com/office/officeart/2005/8/layout/hierarchy6"/>
    <dgm:cxn modelId="{519F0563-0C5A-4FF7-BF5E-AB65C6487598}" type="presParOf" srcId="{E4C72F54-5B6F-4C02-943E-4ED312A123A0}" destId="{ADE1ED23-DFF2-4F35-81C8-ED46634D3D8A}" srcOrd="1" destOrd="0" presId="urn:microsoft.com/office/officeart/2005/8/layout/hierarchy6"/>
    <dgm:cxn modelId="{ED1FFFF3-E30A-4A99-BC27-5EA6D899F47B}" type="presParOf" srcId="{ADE1ED23-DFF2-4F35-81C8-ED46634D3D8A}" destId="{03CB67C4-8436-43BC-8365-566E7519A51E}" srcOrd="0" destOrd="0" presId="urn:microsoft.com/office/officeart/2005/8/layout/hierarchy6"/>
    <dgm:cxn modelId="{F63D950B-85B8-4C38-ADF6-F1CBA2C01483}" type="presParOf" srcId="{ADE1ED23-DFF2-4F35-81C8-ED46634D3D8A}" destId="{D8B28974-E6C7-4A60-B53E-2714BC28EA18}" srcOrd="1" destOrd="0" presId="urn:microsoft.com/office/officeart/2005/8/layout/hierarchy6"/>
    <dgm:cxn modelId="{160A38FE-CCB7-4E70-9589-A97CCB655D2C}" type="presParOf" srcId="{34291660-2229-4D8D-AE21-C6ABB00048F6}" destId="{D9437A20-0CAC-4C45-B361-BBB7C23625B1}" srcOrd="2" destOrd="0" presId="urn:microsoft.com/office/officeart/2005/8/layout/hierarchy6"/>
    <dgm:cxn modelId="{F7E66939-9B47-4285-A081-7AD9440B5769}" type="presParOf" srcId="{34291660-2229-4D8D-AE21-C6ABB00048F6}" destId="{77CCD41D-20A5-4AA7-9FC5-A1C52A373AB1}" srcOrd="3" destOrd="0" presId="urn:microsoft.com/office/officeart/2005/8/layout/hierarchy6"/>
    <dgm:cxn modelId="{35B243B8-0B4C-41E4-A2E5-7BAA7AA89C8B}" type="presParOf" srcId="{77CCD41D-20A5-4AA7-9FC5-A1C52A373AB1}" destId="{6FE69AEA-EBA7-439D-9A5D-AE72ADFA919F}" srcOrd="0" destOrd="0" presId="urn:microsoft.com/office/officeart/2005/8/layout/hierarchy6"/>
    <dgm:cxn modelId="{37DDAAAB-8865-40B2-ADCB-069E98BA0950}" type="presParOf" srcId="{77CCD41D-20A5-4AA7-9FC5-A1C52A373AB1}" destId="{7A4CA704-7FB2-49D0-8FEE-75948550CBA1}" srcOrd="1" destOrd="0" presId="urn:microsoft.com/office/officeart/2005/8/layout/hierarchy6"/>
    <dgm:cxn modelId="{5BEC87C6-2498-4FC8-A63D-DE7D65F9909A}" type="presParOf" srcId="{7A4CA704-7FB2-49D0-8FEE-75948550CBA1}" destId="{FDEB902B-2E2C-464D-A629-0F3E48A6F03D}" srcOrd="0" destOrd="0" presId="urn:microsoft.com/office/officeart/2005/8/layout/hierarchy6"/>
    <dgm:cxn modelId="{55A6FC0A-46FD-4836-A95C-AE9CB52A2E8B}" type="presParOf" srcId="{7A4CA704-7FB2-49D0-8FEE-75948550CBA1}" destId="{6BEFAF40-5342-4C53-A5C4-B17676A5E568}" srcOrd="1" destOrd="0" presId="urn:microsoft.com/office/officeart/2005/8/layout/hierarchy6"/>
    <dgm:cxn modelId="{5EF2B663-1621-49D9-8CA6-98512EAAF44C}" type="presParOf" srcId="{6BEFAF40-5342-4C53-A5C4-B17676A5E568}" destId="{5AA81BF7-6A83-4304-B9E3-AAAC7768579F}" srcOrd="0" destOrd="0" presId="urn:microsoft.com/office/officeart/2005/8/layout/hierarchy6"/>
    <dgm:cxn modelId="{25909747-B69B-45FD-872C-E6FC2A4E313A}" type="presParOf" srcId="{6BEFAF40-5342-4C53-A5C4-B17676A5E568}" destId="{D422E6B7-EFC6-4F7E-860C-5B55E9664D97}" srcOrd="1" destOrd="0" presId="urn:microsoft.com/office/officeart/2005/8/layout/hierarchy6"/>
    <dgm:cxn modelId="{9B9CB687-C9A1-426E-BD83-E6F4BA482E12}" type="presParOf" srcId="{D422E6B7-EFC6-4F7E-860C-5B55E9664D97}" destId="{6071D337-C67F-4A13-8E1C-802ABCE8E532}" srcOrd="0" destOrd="0" presId="urn:microsoft.com/office/officeart/2005/8/layout/hierarchy6"/>
    <dgm:cxn modelId="{1DB1D1C5-CF77-4163-B672-D46DBC19E14E}" type="presParOf" srcId="{D422E6B7-EFC6-4F7E-860C-5B55E9664D97}" destId="{965AA550-39E4-43CB-AB54-88283A4C16F5}" srcOrd="1" destOrd="0" presId="urn:microsoft.com/office/officeart/2005/8/layout/hierarchy6"/>
    <dgm:cxn modelId="{6E519D47-E315-4D5E-BEFD-803AD1818C04}" type="presParOf" srcId="{965AA550-39E4-43CB-AB54-88283A4C16F5}" destId="{3BE283C4-B439-488F-B95D-FE0E4DF1F0E5}" srcOrd="0" destOrd="0" presId="urn:microsoft.com/office/officeart/2005/8/layout/hierarchy6"/>
    <dgm:cxn modelId="{4AC01CA3-8AE1-46BA-98B6-0527C1609C03}" type="presParOf" srcId="{965AA550-39E4-43CB-AB54-88283A4C16F5}" destId="{F06817BD-D9C8-459B-B6F6-5BAA33FF5895}" srcOrd="1" destOrd="0" presId="urn:microsoft.com/office/officeart/2005/8/layout/hierarchy6"/>
    <dgm:cxn modelId="{CF237818-F98A-481B-BF93-4A6A021A0AB8}" type="presParOf" srcId="{F06817BD-D9C8-459B-B6F6-5BAA33FF5895}" destId="{8B207AC7-D59B-4DED-A628-904453BF4489}" srcOrd="0" destOrd="0" presId="urn:microsoft.com/office/officeart/2005/8/layout/hierarchy6"/>
    <dgm:cxn modelId="{397AA408-8C0D-4DDD-A566-8F29DB82CD25}" type="presParOf" srcId="{F06817BD-D9C8-459B-B6F6-5BAA33FF5895}" destId="{FEA76165-3540-4B67-B2E9-312B4670EA74}" srcOrd="1" destOrd="0" presId="urn:microsoft.com/office/officeart/2005/8/layout/hierarchy6"/>
    <dgm:cxn modelId="{5687AAEF-E719-4AA9-BA7E-B18417A4EB42}" type="presParOf" srcId="{FEA76165-3540-4B67-B2E9-312B4670EA74}" destId="{59D8D409-41EE-4D94-81EF-253DC989BAFF}" srcOrd="0" destOrd="0" presId="urn:microsoft.com/office/officeart/2005/8/layout/hierarchy6"/>
    <dgm:cxn modelId="{80E72020-CCD7-452F-9C9D-74B4E366C4DB}" type="presParOf" srcId="{FEA76165-3540-4B67-B2E9-312B4670EA74}" destId="{2E31427C-0DAF-469B-BFE7-1A2F5C7678F8}" srcOrd="1" destOrd="0" presId="urn:microsoft.com/office/officeart/2005/8/layout/hierarchy6"/>
    <dgm:cxn modelId="{AB6B8868-095F-469D-9B23-D02875632428}" type="presParOf" srcId="{D422E6B7-EFC6-4F7E-860C-5B55E9664D97}" destId="{28C61E90-EB79-4055-8722-A30134DA4257}" srcOrd="2" destOrd="0" presId="urn:microsoft.com/office/officeart/2005/8/layout/hierarchy6"/>
    <dgm:cxn modelId="{03E4C1FF-E377-41B0-A3F3-EB4F62CF6590}" type="presParOf" srcId="{D422E6B7-EFC6-4F7E-860C-5B55E9664D97}" destId="{A6F659F1-3B56-48D9-9EA7-569A7145ADC0}" srcOrd="3" destOrd="0" presId="urn:microsoft.com/office/officeart/2005/8/layout/hierarchy6"/>
    <dgm:cxn modelId="{BD349478-2D50-49DA-854E-B0270F8009BD}" type="presParOf" srcId="{A6F659F1-3B56-48D9-9EA7-569A7145ADC0}" destId="{317A8DC7-0EA6-4CA5-A663-E19098AFF2F7}" srcOrd="0" destOrd="0" presId="urn:microsoft.com/office/officeart/2005/8/layout/hierarchy6"/>
    <dgm:cxn modelId="{91A7937C-4876-4F63-A8C8-D069A2EF3804}" type="presParOf" srcId="{A6F659F1-3B56-48D9-9EA7-569A7145ADC0}" destId="{BB256F12-694D-453B-A0DD-EB9D92B85DCC}" srcOrd="1" destOrd="0" presId="urn:microsoft.com/office/officeart/2005/8/layout/hierarchy6"/>
    <dgm:cxn modelId="{5E07D7FB-E67E-424D-A408-58F39775D0B8}" type="presParOf" srcId="{BB256F12-694D-453B-A0DD-EB9D92B85DCC}" destId="{0BA3AAB1-0D9E-43FB-BD04-C9AF043BA05C}" srcOrd="0" destOrd="0" presId="urn:microsoft.com/office/officeart/2005/8/layout/hierarchy6"/>
    <dgm:cxn modelId="{F2E29AF3-247D-4CC6-B14D-2F90E9796F31}" type="presParOf" srcId="{BB256F12-694D-453B-A0DD-EB9D92B85DCC}" destId="{BABB4287-BEF5-49EA-AD7F-28CA5C7B70B4}" srcOrd="1" destOrd="0" presId="urn:microsoft.com/office/officeart/2005/8/layout/hierarchy6"/>
    <dgm:cxn modelId="{C1D1BFA6-3900-4BF9-831D-38D062A11125}" type="presParOf" srcId="{BABB4287-BEF5-49EA-AD7F-28CA5C7B70B4}" destId="{C295A74D-9634-4171-AB7E-055A054AE50F}" srcOrd="0" destOrd="0" presId="urn:microsoft.com/office/officeart/2005/8/layout/hierarchy6"/>
    <dgm:cxn modelId="{B6F2CFE5-607D-415A-B753-21A36F41ADE1}" type="presParOf" srcId="{BABB4287-BEF5-49EA-AD7F-28CA5C7B70B4}" destId="{02388503-2D1B-407B-BE3B-ED965BDCC965}" srcOrd="1" destOrd="0" presId="urn:microsoft.com/office/officeart/2005/8/layout/hierarchy6"/>
    <dgm:cxn modelId="{7A863EE8-D483-4355-8C1F-DDC2D2B4D9F9}" type="presParOf" srcId="{D422E6B7-EFC6-4F7E-860C-5B55E9664D97}" destId="{A425C665-9C43-49D9-B6F0-8F39D888BF3E}" srcOrd="4" destOrd="0" presId="urn:microsoft.com/office/officeart/2005/8/layout/hierarchy6"/>
    <dgm:cxn modelId="{22A0E980-429A-4356-BBF3-21D4AF3A9C54}" type="presParOf" srcId="{D422E6B7-EFC6-4F7E-860C-5B55E9664D97}" destId="{3FD88C64-CDB2-4354-9097-AA19A3A14A59}" srcOrd="5" destOrd="0" presId="urn:microsoft.com/office/officeart/2005/8/layout/hierarchy6"/>
    <dgm:cxn modelId="{7F10B533-E399-43A5-8BD0-48A0624ED846}" type="presParOf" srcId="{3FD88C64-CDB2-4354-9097-AA19A3A14A59}" destId="{1AA1622D-D985-4020-A6BC-6F9047F93530}" srcOrd="0" destOrd="0" presId="urn:microsoft.com/office/officeart/2005/8/layout/hierarchy6"/>
    <dgm:cxn modelId="{28EBBBA3-5615-4094-89E7-8ADD328019B8}" type="presParOf" srcId="{3FD88C64-CDB2-4354-9097-AA19A3A14A59}" destId="{8114E324-E495-4395-AA79-3957C7F8702B}" srcOrd="1" destOrd="0" presId="urn:microsoft.com/office/officeart/2005/8/layout/hierarchy6"/>
    <dgm:cxn modelId="{1501F475-B6DD-4B30-A0D3-A9053EC9E286}" type="presParOf" srcId="{8114E324-E495-4395-AA79-3957C7F8702B}" destId="{F382C2E2-19CF-41DE-8D17-294CA745D40A}" srcOrd="0" destOrd="0" presId="urn:microsoft.com/office/officeart/2005/8/layout/hierarchy6"/>
    <dgm:cxn modelId="{5175B533-78EF-440B-8C0C-798F46C2C378}" type="presParOf" srcId="{8114E324-E495-4395-AA79-3957C7F8702B}" destId="{5F95158A-06BB-4527-95AE-F8CA8A37359E}" srcOrd="1" destOrd="0" presId="urn:microsoft.com/office/officeart/2005/8/layout/hierarchy6"/>
    <dgm:cxn modelId="{D93CB421-8090-426B-B1F9-FBA61FDC8D39}" type="presParOf" srcId="{5F95158A-06BB-4527-95AE-F8CA8A37359E}" destId="{63BD797F-3ADC-4D21-A737-6815C2A3B7E7}" srcOrd="0" destOrd="0" presId="urn:microsoft.com/office/officeart/2005/8/layout/hierarchy6"/>
    <dgm:cxn modelId="{C86574CD-74A9-4F7B-9674-32B096C56421}" type="presParOf" srcId="{5F95158A-06BB-4527-95AE-F8CA8A37359E}" destId="{2C8CFB5F-CA65-4435-B1A9-5E34CC7D0999}" srcOrd="1" destOrd="0" presId="urn:microsoft.com/office/officeart/2005/8/layout/hierarchy6"/>
    <dgm:cxn modelId="{B3920F67-456D-4046-B9E8-5722A704A6B7}" type="presParOf" srcId="{2C8CFB5F-CA65-4435-B1A9-5E34CC7D0999}" destId="{72DB172D-50EE-41F7-AD0A-7EC7EDC75875}" srcOrd="0" destOrd="0" presId="urn:microsoft.com/office/officeart/2005/8/layout/hierarchy6"/>
    <dgm:cxn modelId="{3CF247D0-6EBE-46F2-B9EE-76761613B585}" type="presParOf" srcId="{2C8CFB5F-CA65-4435-B1A9-5E34CC7D0999}" destId="{99002F2C-0EE2-42D0-8070-C555127600FE}" srcOrd="1" destOrd="0" presId="urn:microsoft.com/office/officeart/2005/8/layout/hierarchy6"/>
    <dgm:cxn modelId="{01BE4334-28D7-42FA-B20F-95E4953483E4}" type="presParOf" srcId="{99002F2C-0EE2-42D0-8070-C555127600FE}" destId="{24EEAA33-A9B1-40B8-B57F-A0B59098E15F}" srcOrd="0" destOrd="0" presId="urn:microsoft.com/office/officeart/2005/8/layout/hierarchy6"/>
    <dgm:cxn modelId="{C9F6329C-DCB8-4C4F-993F-D5633D201DED}" type="presParOf" srcId="{99002F2C-0EE2-42D0-8070-C555127600FE}" destId="{89E3879C-2158-403C-BB86-EE4F7E3A19E2}" srcOrd="1" destOrd="0" presId="urn:microsoft.com/office/officeart/2005/8/layout/hierarchy6"/>
    <dgm:cxn modelId="{BA7F2653-BB09-4680-BA66-2593F62D1C3E}" type="presParOf" srcId="{EC61B42E-27EB-4419-A23E-6B53ED6F9F3F}" destId="{A4B62187-1F5B-4E5E-B5A8-1C99FBC854A2}" srcOrd="1" destOrd="0" presId="urn:microsoft.com/office/officeart/2005/8/layout/hierarchy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04D288-3CB4-4EBC-9124-5033238A09B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B53DF6-A41F-48D1-8463-0869545297CA}">
      <dgm:prSet phldrT="[Text]" custT="1"/>
      <dgm:spPr/>
      <dgm:t>
        <a:bodyPr/>
        <a:lstStyle/>
        <a:p>
          <a:r>
            <a:rPr lang="en-US" sz="1800" dirty="0" smtClean="0"/>
            <a:t>New app session from place </a:t>
          </a:r>
          <a:r>
            <a:rPr lang="en-US" sz="1800" i="1" dirty="0" err="1" smtClean="0"/>
            <a:t>i</a:t>
          </a:r>
          <a:endParaRPr lang="en-US" sz="1800" i="1" dirty="0"/>
        </a:p>
      </dgm:t>
    </dgm:pt>
    <dgm:pt modelId="{886C32AE-5AB2-48BE-9CCE-70BE7691C58A}" type="parTrans" cxnId="{ADA18B82-6C6F-4EE7-97C9-0B633B5859B7}">
      <dgm:prSet/>
      <dgm:spPr/>
      <dgm:t>
        <a:bodyPr/>
        <a:lstStyle/>
        <a:p>
          <a:endParaRPr lang="en-US" sz="2400"/>
        </a:p>
      </dgm:t>
    </dgm:pt>
    <dgm:pt modelId="{D031E67A-2156-4C80-9999-F9D5097BF5EC}" type="sibTrans" cxnId="{ADA18B82-6C6F-4EE7-97C9-0B633B5859B7}">
      <dgm:prSet/>
      <dgm:spPr/>
      <dgm:t>
        <a:bodyPr/>
        <a:lstStyle/>
        <a:p>
          <a:endParaRPr lang="en-US" sz="2400"/>
        </a:p>
      </dgm:t>
    </dgm:pt>
    <dgm:pt modelId="{E30D82B8-097D-458C-A332-5D9AF00C5464}">
      <dgm:prSet phldrT="[Text]" custT="1"/>
      <dgm:spPr/>
      <dgm:t>
        <a:bodyPr/>
        <a:lstStyle/>
        <a:p>
          <a:r>
            <a:rPr lang="en-US" sz="1800" dirty="0" smtClean="0"/>
            <a:t>Assess the change of privacy budget  </a:t>
          </a:r>
          <a:endParaRPr lang="en-US" sz="1800" dirty="0"/>
        </a:p>
      </dgm:t>
    </dgm:pt>
    <dgm:pt modelId="{F2C09496-4409-47B1-B9BD-3EB37B32619F}" type="parTrans" cxnId="{301ADD5D-CF06-425C-87C5-A70481E57E01}">
      <dgm:prSet custT="1"/>
      <dgm:spPr/>
      <dgm:t>
        <a:bodyPr/>
        <a:lstStyle/>
        <a:p>
          <a:endParaRPr lang="en-US" sz="700"/>
        </a:p>
      </dgm:t>
    </dgm:pt>
    <dgm:pt modelId="{9EC6AB72-D5DC-4C41-A63B-C522E4B000E6}" type="sibTrans" cxnId="{301ADD5D-CF06-425C-87C5-A70481E57E01}">
      <dgm:prSet/>
      <dgm:spPr/>
      <dgm:t>
        <a:bodyPr/>
        <a:lstStyle/>
        <a:p>
          <a:endParaRPr lang="en-US" sz="2400"/>
        </a:p>
      </dgm:t>
    </dgm:pt>
    <dgm:pt modelId="{FA8E2873-4556-4B8C-8100-EC5EF4D8391A}">
      <dgm:prSet phldrT="[Text]" custT="1"/>
      <dgm:spPr/>
      <dgm:t>
        <a:bodyPr/>
        <a:lstStyle/>
        <a:p>
          <a:r>
            <a:rPr lang="en-US" sz="1800" dirty="0" smtClean="0"/>
            <a:t>Budget exhausted</a:t>
          </a:r>
          <a:endParaRPr lang="en-US" sz="1800" dirty="0"/>
        </a:p>
      </dgm:t>
    </dgm:pt>
    <dgm:pt modelId="{8F8143BB-11D6-4CF2-984A-8D28FEC85FBE}" type="parTrans" cxnId="{A02BDCEA-C45C-47CE-8556-226DCE28771B}">
      <dgm:prSet custT="1"/>
      <dgm:spPr/>
      <dgm:t>
        <a:bodyPr/>
        <a:lstStyle/>
        <a:p>
          <a:endParaRPr lang="en-US" sz="700"/>
        </a:p>
      </dgm:t>
    </dgm:pt>
    <dgm:pt modelId="{946296FF-8DEF-466A-AAFC-BFEF3021F0D8}" type="sibTrans" cxnId="{A02BDCEA-C45C-47CE-8556-226DCE28771B}">
      <dgm:prSet/>
      <dgm:spPr/>
      <dgm:t>
        <a:bodyPr/>
        <a:lstStyle/>
        <a:p>
          <a:endParaRPr lang="en-US" sz="2400"/>
        </a:p>
      </dgm:t>
    </dgm:pt>
    <dgm:pt modelId="{1F163B5F-6047-4447-B0B5-9366A49353A1}">
      <dgm:prSet phldrT="[Text]" custT="1"/>
      <dgm:spPr/>
      <dgm:t>
        <a:bodyPr/>
        <a:lstStyle/>
        <a:p>
          <a:r>
            <a:rPr lang="en-US" sz="1800" dirty="0" smtClean="0"/>
            <a:t>Budget not exhausted</a:t>
          </a:r>
          <a:endParaRPr lang="en-US" sz="1800" dirty="0"/>
        </a:p>
      </dgm:t>
    </dgm:pt>
    <dgm:pt modelId="{7F4DEB4E-03FE-4F1F-9305-97EC9BE9E358}" type="parTrans" cxnId="{CF2F1990-384D-418A-B0CC-B5390BA4D35D}">
      <dgm:prSet custT="1"/>
      <dgm:spPr/>
      <dgm:t>
        <a:bodyPr/>
        <a:lstStyle/>
        <a:p>
          <a:endParaRPr lang="en-US" sz="700"/>
        </a:p>
      </dgm:t>
    </dgm:pt>
    <dgm:pt modelId="{95F1681F-BBE3-42FD-828E-06F388374C87}" type="sibTrans" cxnId="{CF2F1990-384D-418A-B0CC-B5390BA4D35D}">
      <dgm:prSet/>
      <dgm:spPr/>
      <dgm:t>
        <a:bodyPr/>
        <a:lstStyle/>
        <a:p>
          <a:endParaRPr lang="en-US" sz="2400"/>
        </a:p>
      </dgm:t>
    </dgm:pt>
    <dgm:pt modelId="{6C843F73-DEE6-4997-AB62-5550448940FB}">
      <dgm:prSet phldrT="[Text]" custT="1"/>
      <dgm:spPr/>
      <dgm:t>
        <a:bodyPr/>
        <a:lstStyle/>
        <a:p>
          <a:r>
            <a:rPr lang="en-US" sz="1800" dirty="0" smtClean="0"/>
            <a:t>Disclose anonymized location</a:t>
          </a:r>
          <a:endParaRPr lang="en-US" sz="1800" dirty="0"/>
        </a:p>
      </dgm:t>
    </dgm:pt>
    <dgm:pt modelId="{FD2AD699-8629-409D-96B4-3BA9B420CC66}" type="parTrans" cxnId="{F02C15E1-6412-4875-9FE9-6A6ED55817B2}">
      <dgm:prSet custT="1"/>
      <dgm:spPr/>
      <dgm:t>
        <a:bodyPr/>
        <a:lstStyle/>
        <a:p>
          <a:endParaRPr lang="en-US" sz="700"/>
        </a:p>
      </dgm:t>
    </dgm:pt>
    <dgm:pt modelId="{D337BCE6-1231-4A5C-A878-C05E57980D5A}" type="sibTrans" cxnId="{F02C15E1-6412-4875-9FE9-6A6ED55817B2}">
      <dgm:prSet/>
      <dgm:spPr/>
      <dgm:t>
        <a:bodyPr/>
        <a:lstStyle/>
        <a:p>
          <a:endParaRPr lang="en-US" sz="2400"/>
        </a:p>
      </dgm:t>
    </dgm:pt>
    <dgm:pt modelId="{9334DEA6-03AE-48BD-9847-80F484F6E13D}">
      <dgm:prSet phldrT="[Text]" custT="1"/>
      <dgm:spPr/>
      <dgm:t>
        <a:bodyPr/>
        <a:lstStyle/>
        <a:p>
          <a:r>
            <a:rPr lang="en-US" sz="1800" dirty="0" smtClean="0"/>
            <a:t>Profiling protection</a:t>
          </a:r>
          <a:endParaRPr lang="en-US" sz="1800" dirty="0"/>
        </a:p>
      </dgm:t>
    </dgm:pt>
    <dgm:pt modelId="{A6E51F0A-964D-4BC5-B7B8-B48585CF9D81}" type="parTrans" cxnId="{C973C280-9727-4F81-B95F-C8EEEFA1D3CA}">
      <dgm:prSet custT="1"/>
      <dgm:spPr/>
      <dgm:t>
        <a:bodyPr/>
        <a:lstStyle/>
        <a:p>
          <a:endParaRPr lang="en-US" sz="700"/>
        </a:p>
      </dgm:t>
    </dgm:pt>
    <dgm:pt modelId="{B37B945C-7146-4A4D-ADC0-A99418E36117}" type="sibTrans" cxnId="{C973C280-9727-4F81-B95F-C8EEEFA1D3CA}">
      <dgm:prSet/>
      <dgm:spPr/>
      <dgm:t>
        <a:bodyPr/>
        <a:lstStyle/>
        <a:p>
          <a:endParaRPr lang="en-US" sz="2400"/>
        </a:p>
      </dgm:t>
    </dgm:pt>
    <dgm:pt modelId="{9AA6BCF3-98FA-4E23-8A51-AED96AC41B69}" type="pres">
      <dgm:prSet presAssocID="{DA04D288-3CB4-4EBC-9124-5033238A09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1CDE85-ADED-4822-BA20-2F4B297CD8D1}" type="pres">
      <dgm:prSet presAssocID="{23B53DF6-A41F-48D1-8463-0869545297CA}" presName="hierRoot1" presStyleCnt="0">
        <dgm:presLayoutVars>
          <dgm:hierBranch val="init"/>
        </dgm:presLayoutVars>
      </dgm:prSet>
      <dgm:spPr/>
    </dgm:pt>
    <dgm:pt modelId="{A0D4660E-95A4-451B-A719-08B6EE9B2C3E}" type="pres">
      <dgm:prSet presAssocID="{23B53DF6-A41F-48D1-8463-0869545297CA}" presName="rootComposite1" presStyleCnt="0"/>
      <dgm:spPr/>
    </dgm:pt>
    <dgm:pt modelId="{7418DF0B-CAFC-4CC9-8553-C57ED524570F}" type="pres">
      <dgm:prSet presAssocID="{23B53DF6-A41F-48D1-8463-0869545297C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D04E2C-C200-4A8D-8143-98CE647D5139}" type="pres">
      <dgm:prSet presAssocID="{23B53DF6-A41F-48D1-8463-0869545297C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3B37453-2B77-4762-A955-6FE6A91B303D}" type="pres">
      <dgm:prSet presAssocID="{23B53DF6-A41F-48D1-8463-0869545297CA}" presName="hierChild2" presStyleCnt="0"/>
      <dgm:spPr/>
    </dgm:pt>
    <dgm:pt modelId="{BE380CF6-4424-40A0-A936-12A99D03995F}" type="pres">
      <dgm:prSet presAssocID="{F2C09496-4409-47B1-B9BD-3EB37B32619F}" presName="Name37" presStyleLbl="parChTrans1D2" presStyleIdx="0" presStyleCnt="1"/>
      <dgm:spPr/>
      <dgm:t>
        <a:bodyPr/>
        <a:lstStyle/>
        <a:p>
          <a:endParaRPr lang="en-US"/>
        </a:p>
      </dgm:t>
    </dgm:pt>
    <dgm:pt modelId="{8AC0C863-2AAA-44A5-BE2F-F515C13320B4}" type="pres">
      <dgm:prSet presAssocID="{E30D82B8-097D-458C-A332-5D9AF00C5464}" presName="hierRoot2" presStyleCnt="0">
        <dgm:presLayoutVars>
          <dgm:hierBranch val="init"/>
        </dgm:presLayoutVars>
      </dgm:prSet>
      <dgm:spPr/>
    </dgm:pt>
    <dgm:pt modelId="{278BB285-92FD-4AB5-AAF7-B1078EFE19E5}" type="pres">
      <dgm:prSet presAssocID="{E30D82B8-097D-458C-A332-5D9AF00C5464}" presName="rootComposite" presStyleCnt="0"/>
      <dgm:spPr/>
    </dgm:pt>
    <dgm:pt modelId="{1C1BF032-881A-4068-9E74-484DF4E01F3C}" type="pres">
      <dgm:prSet presAssocID="{E30D82B8-097D-458C-A332-5D9AF00C5464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B73DBC-8854-4E4B-8FC0-8C35958818DF}" type="pres">
      <dgm:prSet presAssocID="{E30D82B8-097D-458C-A332-5D9AF00C5464}" presName="rootConnector" presStyleLbl="node2" presStyleIdx="0" presStyleCnt="1"/>
      <dgm:spPr/>
      <dgm:t>
        <a:bodyPr/>
        <a:lstStyle/>
        <a:p>
          <a:endParaRPr lang="en-US"/>
        </a:p>
      </dgm:t>
    </dgm:pt>
    <dgm:pt modelId="{9519EAD6-375D-401B-A4DA-05C13EB45373}" type="pres">
      <dgm:prSet presAssocID="{E30D82B8-097D-458C-A332-5D9AF00C5464}" presName="hierChild4" presStyleCnt="0"/>
      <dgm:spPr/>
    </dgm:pt>
    <dgm:pt modelId="{C089394E-6BA4-4855-9A64-887E42E0D0A9}" type="pres">
      <dgm:prSet presAssocID="{8F8143BB-11D6-4CF2-984A-8D28FEC85FBE}" presName="Name37" presStyleLbl="parChTrans1D3" presStyleIdx="0" presStyleCnt="2"/>
      <dgm:spPr/>
      <dgm:t>
        <a:bodyPr/>
        <a:lstStyle/>
        <a:p>
          <a:endParaRPr lang="en-US"/>
        </a:p>
      </dgm:t>
    </dgm:pt>
    <dgm:pt modelId="{A91B5096-AB85-4837-8E54-63B042C6DDD1}" type="pres">
      <dgm:prSet presAssocID="{FA8E2873-4556-4B8C-8100-EC5EF4D8391A}" presName="hierRoot2" presStyleCnt="0">
        <dgm:presLayoutVars>
          <dgm:hierBranch val="init"/>
        </dgm:presLayoutVars>
      </dgm:prSet>
      <dgm:spPr/>
    </dgm:pt>
    <dgm:pt modelId="{CD3F4448-A7B8-4119-B24F-FEFE5C94CF72}" type="pres">
      <dgm:prSet presAssocID="{FA8E2873-4556-4B8C-8100-EC5EF4D8391A}" presName="rootComposite" presStyleCnt="0"/>
      <dgm:spPr/>
    </dgm:pt>
    <dgm:pt modelId="{5444623F-8175-4B76-8E04-6097B1841668}" type="pres">
      <dgm:prSet presAssocID="{FA8E2873-4556-4B8C-8100-EC5EF4D8391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E7997E-E3ED-4A6E-AA6D-98D742B80C81}" type="pres">
      <dgm:prSet presAssocID="{FA8E2873-4556-4B8C-8100-EC5EF4D8391A}" presName="rootConnector" presStyleLbl="node3" presStyleIdx="0" presStyleCnt="2"/>
      <dgm:spPr/>
      <dgm:t>
        <a:bodyPr/>
        <a:lstStyle/>
        <a:p>
          <a:endParaRPr lang="en-US"/>
        </a:p>
      </dgm:t>
    </dgm:pt>
    <dgm:pt modelId="{0A23B378-556A-4569-B377-550440FCD6A3}" type="pres">
      <dgm:prSet presAssocID="{FA8E2873-4556-4B8C-8100-EC5EF4D8391A}" presName="hierChild4" presStyleCnt="0"/>
      <dgm:spPr/>
    </dgm:pt>
    <dgm:pt modelId="{9B4BBD64-3B34-4F74-9D76-9881C332D9DF}" type="pres">
      <dgm:prSet presAssocID="{FD2AD699-8629-409D-96B4-3BA9B420CC66}" presName="Name37" presStyleLbl="parChTrans1D4" presStyleIdx="0" presStyleCnt="2"/>
      <dgm:spPr/>
      <dgm:t>
        <a:bodyPr/>
        <a:lstStyle/>
        <a:p>
          <a:endParaRPr lang="en-US"/>
        </a:p>
      </dgm:t>
    </dgm:pt>
    <dgm:pt modelId="{ABAD904C-7C7B-4FF2-8E79-F8370F445B62}" type="pres">
      <dgm:prSet presAssocID="{6C843F73-DEE6-4997-AB62-5550448940FB}" presName="hierRoot2" presStyleCnt="0">
        <dgm:presLayoutVars>
          <dgm:hierBranch val="init"/>
        </dgm:presLayoutVars>
      </dgm:prSet>
      <dgm:spPr/>
    </dgm:pt>
    <dgm:pt modelId="{B23EE911-BEDF-4908-995B-396DBE595CE2}" type="pres">
      <dgm:prSet presAssocID="{6C843F73-DEE6-4997-AB62-5550448940FB}" presName="rootComposite" presStyleCnt="0"/>
      <dgm:spPr/>
    </dgm:pt>
    <dgm:pt modelId="{31AC818B-9799-469A-893A-ADA89683090A}" type="pres">
      <dgm:prSet presAssocID="{6C843F73-DEE6-4997-AB62-5550448940FB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C746C7-3E59-4591-95B7-E230CBF7DCB0}" type="pres">
      <dgm:prSet presAssocID="{6C843F73-DEE6-4997-AB62-5550448940FB}" presName="rootConnector" presStyleLbl="node4" presStyleIdx="0" presStyleCnt="2"/>
      <dgm:spPr/>
      <dgm:t>
        <a:bodyPr/>
        <a:lstStyle/>
        <a:p>
          <a:endParaRPr lang="en-US"/>
        </a:p>
      </dgm:t>
    </dgm:pt>
    <dgm:pt modelId="{8B18B6AC-0882-4EED-A7E6-EDCB60D67D97}" type="pres">
      <dgm:prSet presAssocID="{6C843F73-DEE6-4997-AB62-5550448940FB}" presName="hierChild4" presStyleCnt="0"/>
      <dgm:spPr/>
    </dgm:pt>
    <dgm:pt modelId="{210AA312-7BB5-42AB-AC3B-CCFFEB9DB48D}" type="pres">
      <dgm:prSet presAssocID="{6C843F73-DEE6-4997-AB62-5550448940FB}" presName="hierChild5" presStyleCnt="0"/>
      <dgm:spPr/>
    </dgm:pt>
    <dgm:pt modelId="{8CE18AE4-7F78-444A-A828-29414742E885}" type="pres">
      <dgm:prSet presAssocID="{FA8E2873-4556-4B8C-8100-EC5EF4D8391A}" presName="hierChild5" presStyleCnt="0"/>
      <dgm:spPr/>
    </dgm:pt>
    <dgm:pt modelId="{BA0260A9-D2FD-4D9F-82AC-7BFCCDE5B1E3}" type="pres">
      <dgm:prSet presAssocID="{7F4DEB4E-03FE-4F1F-9305-97EC9BE9E358}" presName="Name37" presStyleLbl="parChTrans1D3" presStyleIdx="1" presStyleCnt="2"/>
      <dgm:spPr/>
      <dgm:t>
        <a:bodyPr/>
        <a:lstStyle/>
        <a:p>
          <a:endParaRPr lang="en-US"/>
        </a:p>
      </dgm:t>
    </dgm:pt>
    <dgm:pt modelId="{56951427-66F7-4695-9EFF-477DED66D3B8}" type="pres">
      <dgm:prSet presAssocID="{1F163B5F-6047-4447-B0B5-9366A49353A1}" presName="hierRoot2" presStyleCnt="0">
        <dgm:presLayoutVars>
          <dgm:hierBranch val="init"/>
        </dgm:presLayoutVars>
      </dgm:prSet>
      <dgm:spPr/>
    </dgm:pt>
    <dgm:pt modelId="{A2352012-4E73-4A98-91E9-5FAAF75B1C6F}" type="pres">
      <dgm:prSet presAssocID="{1F163B5F-6047-4447-B0B5-9366A49353A1}" presName="rootComposite" presStyleCnt="0"/>
      <dgm:spPr/>
    </dgm:pt>
    <dgm:pt modelId="{3ACEE64F-7A22-4C9C-BE11-80D9109E82D2}" type="pres">
      <dgm:prSet presAssocID="{1F163B5F-6047-4447-B0B5-9366A49353A1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FDDDAC-0B98-4B1C-A5AE-A80A85BE49B5}" type="pres">
      <dgm:prSet presAssocID="{1F163B5F-6047-4447-B0B5-9366A49353A1}" presName="rootConnector" presStyleLbl="node3" presStyleIdx="1" presStyleCnt="2"/>
      <dgm:spPr/>
      <dgm:t>
        <a:bodyPr/>
        <a:lstStyle/>
        <a:p>
          <a:endParaRPr lang="en-US"/>
        </a:p>
      </dgm:t>
    </dgm:pt>
    <dgm:pt modelId="{0AB0A8C8-B82F-4B7A-8A4D-78F4EE62267C}" type="pres">
      <dgm:prSet presAssocID="{1F163B5F-6047-4447-B0B5-9366A49353A1}" presName="hierChild4" presStyleCnt="0"/>
      <dgm:spPr/>
    </dgm:pt>
    <dgm:pt modelId="{0D008C1E-B866-4AC0-A57B-E84FECFC0854}" type="pres">
      <dgm:prSet presAssocID="{A6E51F0A-964D-4BC5-B7B8-B48585CF9D81}" presName="Name37" presStyleLbl="parChTrans1D4" presStyleIdx="1" presStyleCnt="2"/>
      <dgm:spPr/>
      <dgm:t>
        <a:bodyPr/>
        <a:lstStyle/>
        <a:p>
          <a:endParaRPr lang="en-US"/>
        </a:p>
      </dgm:t>
    </dgm:pt>
    <dgm:pt modelId="{814DEC89-1624-46A5-A00D-26E78F467CB7}" type="pres">
      <dgm:prSet presAssocID="{9334DEA6-03AE-48BD-9847-80F484F6E13D}" presName="hierRoot2" presStyleCnt="0">
        <dgm:presLayoutVars>
          <dgm:hierBranch val="init"/>
        </dgm:presLayoutVars>
      </dgm:prSet>
      <dgm:spPr/>
    </dgm:pt>
    <dgm:pt modelId="{A893722D-FE24-45D1-BE77-7F70F217B32B}" type="pres">
      <dgm:prSet presAssocID="{9334DEA6-03AE-48BD-9847-80F484F6E13D}" presName="rootComposite" presStyleCnt="0"/>
      <dgm:spPr/>
    </dgm:pt>
    <dgm:pt modelId="{669FD682-5C6F-4BFB-BD5F-3F62BF860BDD}" type="pres">
      <dgm:prSet presAssocID="{9334DEA6-03AE-48BD-9847-80F484F6E13D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3FD276-00CB-4B99-B149-BF6E3F2AB004}" type="pres">
      <dgm:prSet presAssocID="{9334DEA6-03AE-48BD-9847-80F484F6E13D}" presName="rootConnector" presStyleLbl="node4" presStyleIdx="1" presStyleCnt="2"/>
      <dgm:spPr/>
      <dgm:t>
        <a:bodyPr/>
        <a:lstStyle/>
        <a:p>
          <a:endParaRPr lang="en-US"/>
        </a:p>
      </dgm:t>
    </dgm:pt>
    <dgm:pt modelId="{0322D20C-CE60-4C84-9EEB-EC10C076F35D}" type="pres">
      <dgm:prSet presAssocID="{9334DEA6-03AE-48BD-9847-80F484F6E13D}" presName="hierChild4" presStyleCnt="0"/>
      <dgm:spPr/>
    </dgm:pt>
    <dgm:pt modelId="{C693D403-6DC7-42C5-9479-4DF5A7ACD2B1}" type="pres">
      <dgm:prSet presAssocID="{9334DEA6-03AE-48BD-9847-80F484F6E13D}" presName="hierChild5" presStyleCnt="0"/>
      <dgm:spPr/>
    </dgm:pt>
    <dgm:pt modelId="{E2E1C02C-3750-4764-9E73-B730269BB0FD}" type="pres">
      <dgm:prSet presAssocID="{1F163B5F-6047-4447-B0B5-9366A49353A1}" presName="hierChild5" presStyleCnt="0"/>
      <dgm:spPr/>
    </dgm:pt>
    <dgm:pt modelId="{9E3E1808-B4E2-45B1-B27A-2E9044E084D3}" type="pres">
      <dgm:prSet presAssocID="{E30D82B8-097D-458C-A332-5D9AF00C5464}" presName="hierChild5" presStyleCnt="0"/>
      <dgm:spPr/>
    </dgm:pt>
    <dgm:pt modelId="{8CD270A1-612E-4C3C-94B3-7C6BD5E02C7D}" type="pres">
      <dgm:prSet presAssocID="{23B53DF6-A41F-48D1-8463-0869545297CA}" presName="hierChild3" presStyleCnt="0"/>
      <dgm:spPr/>
    </dgm:pt>
  </dgm:ptLst>
  <dgm:cxnLst>
    <dgm:cxn modelId="{40F244A5-DE05-49B2-A272-C1B094A5C68C}" type="presOf" srcId="{1F163B5F-6047-4447-B0B5-9366A49353A1}" destId="{74FDDDAC-0B98-4B1C-A5AE-A80A85BE49B5}" srcOrd="1" destOrd="0" presId="urn:microsoft.com/office/officeart/2005/8/layout/orgChart1"/>
    <dgm:cxn modelId="{A02BDCEA-C45C-47CE-8556-226DCE28771B}" srcId="{E30D82B8-097D-458C-A332-5D9AF00C5464}" destId="{FA8E2873-4556-4B8C-8100-EC5EF4D8391A}" srcOrd="0" destOrd="0" parTransId="{8F8143BB-11D6-4CF2-984A-8D28FEC85FBE}" sibTransId="{946296FF-8DEF-466A-AAFC-BFEF3021F0D8}"/>
    <dgm:cxn modelId="{ADA18B82-6C6F-4EE7-97C9-0B633B5859B7}" srcId="{DA04D288-3CB4-4EBC-9124-5033238A09B3}" destId="{23B53DF6-A41F-48D1-8463-0869545297CA}" srcOrd="0" destOrd="0" parTransId="{886C32AE-5AB2-48BE-9CCE-70BE7691C58A}" sibTransId="{D031E67A-2156-4C80-9999-F9D5097BF5EC}"/>
    <dgm:cxn modelId="{5F792F8D-00D8-457B-9807-74ED4191C123}" type="presOf" srcId="{FD2AD699-8629-409D-96B4-3BA9B420CC66}" destId="{9B4BBD64-3B34-4F74-9D76-9881C332D9DF}" srcOrd="0" destOrd="0" presId="urn:microsoft.com/office/officeart/2005/8/layout/orgChart1"/>
    <dgm:cxn modelId="{695B8A00-5C6F-45D2-B01B-F1A6BB4396C3}" type="presOf" srcId="{FA8E2873-4556-4B8C-8100-EC5EF4D8391A}" destId="{00E7997E-E3ED-4A6E-AA6D-98D742B80C81}" srcOrd="1" destOrd="0" presId="urn:microsoft.com/office/officeart/2005/8/layout/orgChart1"/>
    <dgm:cxn modelId="{4530F44A-A56B-4056-9C67-490491B8B8C8}" type="presOf" srcId="{1F163B5F-6047-4447-B0B5-9366A49353A1}" destId="{3ACEE64F-7A22-4C9C-BE11-80D9109E82D2}" srcOrd="0" destOrd="0" presId="urn:microsoft.com/office/officeart/2005/8/layout/orgChart1"/>
    <dgm:cxn modelId="{CF2F1990-384D-418A-B0CC-B5390BA4D35D}" srcId="{E30D82B8-097D-458C-A332-5D9AF00C5464}" destId="{1F163B5F-6047-4447-B0B5-9366A49353A1}" srcOrd="1" destOrd="0" parTransId="{7F4DEB4E-03FE-4F1F-9305-97EC9BE9E358}" sibTransId="{95F1681F-BBE3-42FD-828E-06F388374C87}"/>
    <dgm:cxn modelId="{C973C280-9727-4F81-B95F-C8EEEFA1D3CA}" srcId="{1F163B5F-6047-4447-B0B5-9366A49353A1}" destId="{9334DEA6-03AE-48BD-9847-80F484F6E13D}" srcOrd="0" destOrd="0" parTransId="{A6E51F0A-964D-4BC5-B7B8-B48585CF9D81}" sibTransId="{B37B945C-7146-4A4D-ADC0-A99418E36117}"/>
    <dgm:cxn modelId="{A3515A14-369E-4B41-9B90-531A1781AD01}" type="presOf" srcId="{23B53DF6-A41F-48D1-8463-0869545297CA}" destId="{7418DF0B-CAFC-4CC9-8553-C57ED524570F}" srcOrd="0" destOrd="0" presId="urn:microsoft.com/office/officeart/2005/8/layout/orgChart1"/>
    <dgm:cxn modelId="{BF215E48-339C-4011-971C-734D3DA84F05}" type="presOf" srcId="{6C843F73-DEE6-4997-AB62-5550448940FB}" destId="{5DC746C7-3E59-4591-95B7-E230CBF7DCB0}" srcOrd="1" destOrd="0" presId="urn:microsoft.com/office/officeart/2005/8/layout/orgChart1"/>
    <dgm:cxn modelId="{F0A7F8DB-4EEB-46BB-BF0C-A97C949DC6E0}" type="presOf" srcId="{9334DEA6-03AE-48BD-9847-80F484F6E13D}" destId="{983FD276-00CB-4B99-B149-BF6E3F2AB004}" srcOrd="1" destOrd="0" presId="urn:microsoft.com/office/officeart/2005/8/layout/orgChart1"/>
    <dgm:cxn modelId="{20687FD1-6B71-4ED1-8FF8-DAD568D2B3A1}" type="presOf" srcId="{A6E51F0A-964D-4BC5-B7B8-B48585CF9D81}" destId="{0D008C1E-B866-4AC0-A57B-E84FECFC0854}" srcOrd="0" destOrd="0" presId="urn:microsoft.com/office/officeart/2005/8/layout/orgChart1"/>
    <dgm:cxn modelId="{778AB727-8C5E-487E-A9EB-531744EA67C6}" type="presOf" srcId="{7F4DEB4E-03FE-4F1F-9305-97EC9BE9E358}" destId="{BA0260A9-D2FD-4D9F-82AC-7BFCCDE5B1E3}" srcOrd="0" destOrd="0" presId="urn:microsoft.com/office/officeart/2005/8/layout/orgChart1"/>
    <dgm:cxn modelId="{20F4F265-1965-468F-9A70-48B53F24F949}" type="presOf" srcId="{DA04D288-3CB4-4EBC-9124-5033238A09B3}" destId="{9AA6BCF3-98FA-4E23-8A51-AED96AC41B69}" srcOrd="0" destOrd="0" presId="urn:microsoft.com/office/officeart/2005/8/layout/orgChart1"/>
    <dgm:cxn modelId="{301ADD5D-CF06-425C-87C5-A70481E57E01}" srcId="{23B53DF6-A41F-48D1-8463-0869545297CA}" destId="{E30D82B8-097D-458C-A332-5D9AF00C5464}" srcOrd="0" destOrd="0" parTransId="{F2C09496-4409-47B1-B9BD-3EB37B32619F}" sibTransId="{9EC6AB72-D5DC-4C41-A63B-C522E4B000E6}"/>
    <dgm:cxn modelId="{C3073F37-BE54-4126-A730-8AE2568C8E50}" type="presOf" srcId="{6C843F73-DEE6-4997-AB62-5550448940FB}" destId="{31AC818B-9799-469A-893A-ADA89683090A}" srcOrd="0" destOrd="0" presId="urn:microsoft.com/office/officeart/2005/8/layout/orgChart1"/>
    <dgm:cxn modelId="{C35B86E7-5524-4B36-B2EE-52B6FBC8EDA5}" type="presOf" srcId="{F2C09496-4409-47B1-B9BD-3EB37B32619F}" destId="{BE380CF6-4424-40A0-A936-12A99D03995F}" srcOrd="0" destOrd="0" presId="urn:microsoft.com/office/officeart/2005/8/layout/orgChart1"/>
    <dgm:cxn modelId="{185D9C29-0184-4684-8E9F-D86053EE2DCE}" type="presOf" srcId="{23B53DF6-A41F-48D1-8463-0869545297CA}" destId="{02D04E2C-C200-4A8D-8143-98CE647D5139}" srcOrd="1" destOrd="0" presId="urn:microsoft.com/office/officeart/2005/8/layout/orgChart1"/>
    <dgm:cxn modelId="{76B3B3F3-B37B-464C-A43B-A74E299B0EC6}" type="presOf" srcId="{E30D82B8-097D-458C-A332-5D9AF00C5464}" destId="{6EB73DBC-8854-4E4B-8FC0-8C35958818DF}" srcOrd="1" destOrd="0" presId="urn:microsoft.com/office/officeart/2005/8/layout/orgChart1"/>
    <dgm:cxn modelId="{F02C15E1-6412-4875-9FE9-6A6ED55817B2}" srcId="{FA8E2873-4556-4B8C-8100-EC5EF4D8391A}" destId="{6C843F73-DEE6-4997-AB62-5550448940FB}" srcOrd="0" destOrd="0" parTransId="{FD2AD699-8629-409D-96B4-3BA9B420CC66}" sibTransId="{D337BCE6-1231-4A5C-A878-C05E57980D5A}"/>
    <dgm:cxn modelId="{F4794F6D-63AE-46C4-90B2-980B32DFB9A5}" type="presOf" srcId="{E30D82B8-097D-458C-A332-5D9AF00C5464}" destId="{1C1BF032-881A-4068-9E74-484DF4E01F3C}" srcOrd="0" destOrd="0" presId="urn:microsoft.com/office/officeart/2005/8/layout/orgChart1"/>
    <dgm:cxn modelId="{A6BF7254-A9FF-4719-B0A9-C16F65C3CDCD}" type="presOf" srcId="{9334DEA6-03AE-48BD-9847-80F484F6E13D}" destId="{669FD682-5C6F-4BFB-BD5F-3F62BF860BDD}" srcOrd="0" destOrd="0" presId="urn:microsoft.com/office/officeart/2005/8/layout/orgChart1"/>
    <dgm:cxn modelId="{27D23509-F03B-4684-B879-7A23C2034499}" type="presOf" srcId="{FA8E2873-4556-4B8C-8100-EC5EF4D8391A}" destId="{5444623F-8175-4B76-8E04-6097B1841668}" srcOrd="0" destOrd="0" presId="urn:microsoft.com/office/officeart/2005/8/layout/orgChart1"/>
    <dgm:cxn modelId="{F835A4C7-C715-4A3B-97D1-7D7DAC394709}" type="presOf" srcId="{8F8143BB-11D6-4CF2-984A-8D28FEC85FBE}" destId="{C089394E-6BA4-4855-9A64-887E42E0D0A9}" srcOrd="0" destOrd="0" presId="urn:microsoft.com/office/officeart/2005/8/layout/orgChart1"/>
    <dgm:cxn modelId="{AF174BEA-2206-4BD4-A8A8-9BA5CBAF1594}" type="presParOf" srcId="{9AA6BCF3-98FA-4E23-8A51-AED96AC41B69}" destId="{4E1CDE85-ADED-4822-BA20-2F4B297CD8D1}" srcOrd="0" destOrd="0" presId="urn:microsoft.com/office/officeart/2005/8/layout/orgChart1"/>
    <dgm:cxn modelId="{FC5C9FFD-FDFC-4404-B6D0-E2C3FA536687}" type="presParOf" srcId="{4E1CDE85-ADED-4822-BA20-2F4B297CD8D1}" destId="{A0D4660E-95A4-451B-A719-08B6EE9B2C3E}" srcOrd="0" destOrd="0" presId="urn:microsoft.com/office/officeart/2005/8/layout/orgChart1"/>
    <dgm:cxn modelId="{8BDAC78B-7053-4A37-B887-55B48CDCDED2}" type="presParOf" srcId="{A0D4660E-95A4-451B-A719-08B6EE9B2C3E}" destId="{7418DF0B-CAFC-4CC9-8553-C57ED524570F}" srcOrd="0" destOrd="0" presId="urn:microsoft.com/office/officeart/2005/8/layout/orgChart1"/>
    <dgm:cxn modelId="{FE738D15-A9F4-4F39-AF3E-06064C15BDBA}" type="presParOf" srcId="{A0D4660E-95A4-451B-A719-08B6EE9B2C3E}" destId="{02D04E2C-C200-4A8D-8143-98CE647D5139}" srcOrd="1" destOrd="0" presId="urn:microsoft.com/office/officeart/2005/8/layout/orgChart1"/>
    <dgm:cxn modelId="{AF3E4EA6-3E60-472B-84BD-3DBCC15124F7}" type="presParOf" srcId="{4E1CDE85-ADED-4822-BA20-2F4B297CD8D1}" destId="{D3B37453-2B77-4762-A955-6FE6A91B303D}" srcOrd="1" destOrd="0" presId="urn:microsoft.com/office/officeart/2005/8/layout/orgChart1"/>
    <dgm:cxn modelId="{285FF5E5-7BEE-4FB7-AD31-D4C0C8E11A91}" type="presParOf" srcId="{D3B37453-2B77-4762-A955-6FE6A91B303D}" destId="{BE380CF6-4424-40A0-A936-12A99D03995F}" srcOrd="0" destOrd="0" presId="urn:microsoft.com/office/officeart/2005/8/layout/orgChart1"/>
    <dgm:cxn modelId="{E4123C40-2E8C-4112-9174-DAAAA7D5754C}" type="presParOf" srcId="{D3B37453-2B77-4762-A955-6FE6A91B303D}" destId="{8AC0C863-2AAA-44A5-BE2F-F515C13320B4}" srcOrd="1" destOrd="0" presId="urn:microsoft.com/office/officeart/2005/8/layout/orgChart1"/>
    <dgm:cxn modelId="{5C1236E4-2466-400D-B988-8478D8BA37BE}" type="presParOf" srcId="{8AC0C863-2AAA-44A5-BE2F-F515C13320B4}" destId="{278BB285-92FD-4AB5-AAF7-B1078EFE19E5}" srcOrd="0" destOrd="0" presId="urn:microsoft.com/office/officeart/2005/8/layout/orgChart1"/>
    <dgm:cxn modelId="{A0BCDEC3-607C-4F05-AC39-70B2F8C7CF61}" type="presParOf" srcId="{278BB285-92FD-4AB5-AAF7-B1078EFE19E5}" destId="{1C1BF032-881A-4068-9E74-484DF4E01F3C}" srcOrd="0" destOrd="0" presId="urn:microsoft.com/office/officeart/2005/8/layout/orgChart1"/>
    <dgm:cxn modelId="{9203B760-0B44-4CF8-B370-6BCCA70EB9BC}" type="presParOf" srcId="{278BB285-92FD-4AB5-AAF7-B1078EFE19E5}" destId="{6EB73DBC-8854-4E4B-8FC0-8C35958818DF}" srcOrd="1" destOrd="0" presId="urn:microsoft.com/office/officeart/2005/8/layout/orgChart1"/>
    <dgm:cxn modelId="{B3857D52-FADC-4FDD-ACD4-2339122C1499}" type="presParOf" srcId="{8AC0C863-2AAA-44A5-BE2F-F515C13320B4}" destId="{9519EAD6-375D-401B-A4DA-05C13EB45373}" srcOrd="1" destOrd="0" presId="urn:microsoft.com/office/officeart/2005/8/layout/orgChart1"/>
    <dgm:cxn modelId="{6169A982-8022-4A88-9DF2-CC6F93B61E36}" type="presParOf" srcId="{9519EAD6-375D-401B-A4DA-05C13EB45373}" destId="{C089394E-6BA4-4855-9A64-887E42E0D0A9}" srcOrd="0" destOrd="0" presId="urn:microsoft.com/office/officeart/2005/8/layout/orgChart1"/>
    <dgm:cxn modelId="{AFCA37EF-9349-4A5F-BA80-09CAE8A40C14}" type="presParOf" srcId="{9519EAD6-375D-401B-A4DA-05C13EB45373}" destId="{A91B5096-AB85-4837-8E54-63B042C6DDD1}" srcOrd="1" destOrd="0" presId="urn:microsoft.com/office/officeart/2005/8/layout/orgChart1"/>
    <dgm:cxn modelId="{60F005E9-630A-48D7-90AF-74F2D4E2256F}" type="presParOf" srcId="{A91B5096-AB85-4837-8E54-63B042C6DDD1}" destId="{CD3F4448-A7B8-4119-B24F-FEFE5C94CF72}" srcOrd="0" destOrd="0" presId="urn:microsoft.com/office/officeart/2005/8/layout/orgChart1"/>
    <dgm:cxn modelId="{599A5376-B2C1-4A91-9299-54DE4918227F}" type="presParOf" srcId="{CD3F4448-A7B8-4119-B24F-FEFE5C94CF72}" destId="{5444623F-8175-4B76-8E04-6097B1841668}" srcOrd="0" destOrd="0" presId="urn:microsoft.com/office/officeart/2005/8/layout/orgChart1"/>
    <dgm:cxn modelId="{046E1BB2-F9C4-48D4-A8A7-144F03AC9D67}" type="presParOf" srcId="{CD3F4448-A7B8-4119-B24F-FEFE5C94CF72}" destId="{00E7997E-E3ED-4A6E-AA6D-98D742B80C81}" srcOrd="1" destOrd="0" presId="urn:microsoft.com/office/officeart/2005/8/layout/orgChart1"/>
    <dgm:cxn modelId="{EAB4DBC2-AB6C-496E-AF7F-AE591BD52077}" type="presParOf" srcId="{A91B5096-AB85-4837-8E54-63B042C6DDD1}" destId="{0A23B378-556A-4569-B377-550440FCD6A3}" srcOrd="1" destOrd="0" presId="urn:microsoft.com/office/officeart/2005/8/layout/orgChart1"/>
    <dgm:cxn modelId="{69C46DEE-546A-45D8-898A-62024564B8A5}" type="presParOf" srcId="{0A23B378-556A-4569-B377-550440FCD6A3}" destId="{9B4BBD64-3B34-4F74-9D76-9881C332D9DF}" srcOrd="0" destOrd="0" presId="urn:microsoft.com/office/officeart/2005/8/layout/orgChart1"/>
    <dgm:cxn modelId="{4C1C8372-17C1-49C8-8BCA-928CE2B37EE1}" type="presParOf" srcId="{0A23B378-556A-4569-B377-550440FCD6A3}" destId="{ABAD904C-7C7B-4FF2-8E79-F8370F445B62}" srcOrd="1" destOrd="0" presId="urn:microsoft.com/office/officeart/2005/8/layout/orgChart1"/>
    <dgm:cxn modelId="{B191E908-D579-4A88-BE25-99521FD5A0AB}" type="presParOf" srcId="{ABAD904C-7C7B-4FF2-8E79-F8370F445B62}" destId="{B23EE911-BEDF-4908-995B-396DBE595CE2}" srcOrd="0" destOrd="0" presId="urn:microsoft.com/office/officeart/2005/8/layout/orgChart1"/>
    <dgm:cxn modelId="{4FD3E112-BF72-45C1-AA45-3F83C6797227}" type="presParOf" srcId="{B23EE911-BEDF-4908-995B-396DBE595CE2}" destId="{31AC818B-9799-469A-893A-ADA89683090A}" srcOrd="0" destOrd="0" presId="urn:microsoft.com/office/officeart/2005/8/layout/orgChart1"/>
    <dgm:cxn modelId="{D035D9D5-44B7-4173-BE72-D8F37D2E6C86}" type="presParOf" srcId="{B23EE911-BEDF-4908-995B-396DBE595CE2}" destId="{5DC746C7-3E59-4591-95B7-E230CBF7DCB0}" srcOrd="1" destOrd="0" presId="urn:microsoft.com/office/officeart/2005/8/layout/orgChart1"/>
    <dgm:cxn modelId="{F674A766-8466-4046-923C-29A5EC023AB7}" type="presParOf" srcId="{ABAD904C-7C7B-4FF2-8E79-F8370F445B62}" destId="{8B18B6AC-0882-4EED-A7E6-EDCB60D67D97}" srcOrd="1" destOrd="0" presId="urn:microsoft.com/office/officeart/2005/8/layout/orgChart1"/>
    <dgm:cxn modelId="{BD02AEE4-A9FD-40D2-B679-09493EB6ABA4}" type="presParOf" srcId="{ABAD904C-7C7B-4FF2-8E79-F8370F445B62}" destId="{210AA312-7BB5-42AB-AC3B-CCFFEB9DB48D}" srcOrd="2" destOrd="0" presId="urn:microsoft.com/office/officeart/2005/8/layout/orgChart1"/>
    <dgm:cxn modelId="{E3ABFAF3-E49D-4F8A-94E0-F8D1FBDA08A6}" type="presParOf" srcId="{A91B5096-AB85-4837-8E54-63B042C6DDD1}" destId="{8CE18AE4-7F78-444A-A828-29414742E885}" srcOrd="2" destOrd="0" presId="urn:microsoft.com/office/officeart/2005/8/layout/orgChart1"/>
    <dgm:cxn modelId="{7D5C621B-1347-4FE4-A79A-74266283F2F9}" type="presParOf" srcId="{9519EAD6-375D-401B-A4DA-05C13EB45373}" destId="{BA0260A9-D2FD-4D9F-82AC-7BFCCDE5B1E3}" srcOrd="2" destOrd="0" presId="urn:microsoft.com/office/officeart/2005/8/layout/orgChart1"/>
    <dgm:cxn modelId="{2E4C99F9-2ABD-4641-B781-7D41B6B474CF}" type="presParOf" srcId="{9519EAD6-375D-401B-A4DA-05C13EB45373}" destId="{56951427-66F7-4695-9EFF-477DED66D3B8}" srcOrd="3" destOrd="0" presId="urn:microsoft.com/office/officeart/2005/8/layout/orgChart1"/>
    <dgm:cxn modelId="{5E9BB150-EF7C-46E7-A2EB-67AB6B9DD43C}" type="presParOf" srcId="{56951427-66F7-4695-9EFF-477DED66D3B8}" destId="{A2352012-4E73-4A98-91E9-5FAAF75B1C6F}" srcOrd="0" destOrd="0" presId="urn:microsoft.com/office/officeart/2005/8/layout/orgChart1"/>
    <dgm:cxn modelId="{F31D4464-71D3-4C5D-823A-2E548906987F}" type="presParOf" srcId="{A2352012-4E73-4A98-91E9-5FAAF75B1C6F}" destId="{3ACEE64F-7A22-4C9C-BE11-80D9109E82D2}" srcOrd="0" destOrd="0" presId="urn:microsoft.com/office/officeart/2005/8/layout/orgChart1"/>
    <dgm:cxn modelId="{37C5E56A-B1B6-438E-8AAB-33FE4CBD7D55}" type="presParOf" srcId="{A2352012-4E73-4A98-91E9-5FAAF75B1C6F}" destId="{74FDDDAC-0B98-4B1C-A5AE-A80A85BE49B5}" srcOrd="1" destOrd="0" presId="urn:microsoft.com/office/officeart/2005/8/layout/orgChart1"/>
    <dgm:cxn modelId="{B4AED943-C9BF-4C31-9DD6-EE3E5B56D20B}" type="presParOf" srcId="{56951427-66F7-4695-9EFF-477DED66D3B8}" destId="{0AB0A8C8-B82F-4B7A-8A4D-78F4EE62267C}" srcOrd="1" destOrd="0" presId="urn:microsoft.com/office/officeart/2005/8/layout/orgChart1"/>
    <dgm:cxn modelId="{63F901C3-EE0C-4866-B0BF-A592FC711DD8}" type="presParOf" srcId="{0AB0A8C8-B82F-4B7A-8A4D-78F4EE62267C}" destId="{0D008C1E-B866-4AC0-A57B-E84FECFC0854}" srcOrd="0" destOrd="0" presId="urn:microsoft.com/office/officeart/2005/8/layout/orgChart1"/>
    <dgm:cxn modelId="{D3052127-9F49-418B-904A-43AD39DD4ECA}" type="presParOf" srcId="{0AB0A8C8-B82F-4B7A-8A4D-78F4EE62267C}" destId="{814DEC89-1624-46A5-A00D-26E78F467CB7}" srcOrd="1" destOrd="0" presId="urn:microsoft.com/office/officeart/2005/8/layout/orgChart1"/>
    <dgm:cxn modelId="{90CB5039-3C12-4CF4-90E6-85127532C17A}" type="presParOf" srcId="{814DEC89-1624-46A5-A00D-26E78F467CB7}" destId="{A893722D-FE24-45D1-BE77-7F70F217B32B}" srcOrd="0" destOrd="0" presId="urn:microsoft.com/office/officeart/2005/8/layout/orgChart1"/>
    <dgm:cxn modelId="{69B9F383-D357-482F-90D9-A23E79AB502E}" type="presParOf" srcId="{A893722D-FE24-45D1-BE77-7F70F217B32B}" destId="{669FD682-5C6F-4BFB-BD5F-3F62BF860BDD}" srcOrd="0" destOrd="0" presId="urn:microsoft.com/office/officeart/2005/8/layout/orgChart1"/>
    <dgm:cxn modelId="{1668FE8F-BA8B-4D9C-87DD-28EB36D09C3A}" type="presParOf" srcId="{A893722D-FE24-45D1-BE77-7F70F217B32B}" destId="{983FD276-00CB-4B99-B149-BF6E3F2AB004}" srcOrd="1" destOrd="0" presId="urn:microsoft.com/office/officeart/2005/8/layout/orgChart1"/>
    <dgm:cxn modelId="{C8045CD7-15F1-499C-846D-74EAAB5E916B}" type="presParOf" srcId="{814DEC89-1624-46A5-A00D-26E78F467CB7}" destId="{0322D20C-CE60-4C84-9EEB-EC10C076F35D}" srcOrd="1" destOrd="0" presId="urn:microsoft.com/office/officeart/2005/8/layout/orgChart1"/>
    <dgm:cxn modelId="{121B4223-40C8-4E3C-ABE9-87AD51093E4B}" type="presParOf" srcId="{814DEC89-1624-46A5-A00D-26E78F467CB7}" destId="{C693D403-6DC7-42C5-9479-4DF5A7ACD2B1}" srcOrd="2" destOrd="0" presId="urn:microsoft.com/office/officeart/2005/8/layout/orgChart1"/>
    <dgm:cxn modelId="{1C603F6F-E2B2-4DF9-9554-A9E77A20A749}" type="presParOf" srcId="{56951427-66F7-4695-9EFF-477DED66D3B8}" destId="{E2E1C02C-3750-4764-9E73-B730269BB0FD}" srcOrd="2" destOrd="0" presId="urn:microsoft.com/office/officeart/2005/8/layout/orgChart1"/>
    <dgm:cxn modelId="{08659154-2C29-4FBB-9D9C-5E2F313FBD13}" type="presParOf" srcId="{8AC0C863-2AAA-44A5-BE2F-F515C13320B4}" destId="{9E3E1808-B4E2-45B1-B27A-2E9044E084D3}" srcOrd="2" destOrd="0" presId="urn:microsoft.com/office/officeart/2005/8/layout/orgChart1"/>
    <dgm:cxn modelId="{AEF702BF-59C8-478B-AAAB-05AA006635C9}" type="presParOf" srcId="{4E1CDE85-ADED-4822-BA20-2F4B297CD8D1}" destId="{8CD270A1-612E-4C3C-94B3-7C6BD5E02C7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C8413-4716-4982-914E-4D89B0626CF0}">
      <dsp:nvSpPr>
        <dsp:cNvPr id="0" name=""/>
        <dsp:cNvSpPr/>
      </dsp:nvSpPr>
      <dsp:spPr>
        <a:xfrm>
          <a:off x="3195886" y="919"/>
          <a:ext cx="1345663" cy="849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App Requests Location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0754" y="25787"/>
        <a:ext cx="1295927" cy="799320"/>
      </dsp:txXfrm>
    </dsp:sp>
    <dsp:sp modelId="{530BCC24-3DFA-4A3E-AA2A-BFC7CE67C1CC}">
      <dsp:nvSpPr>
        <dsp:cNvPr id="0" name=""/>
        <dsp:cNvSpPr/>
      </dsp:nvSpPr>
      <dsp:spPr>
        <a:xfrm>
          <a:off x="1980316" y="849976"/>
          <a:ext cx="1888401" cy="206275"/>
        </a:xfrm>
        <a:custGeom>
          <a:avLst/>
          <a:gdLst/>
          <a:ahLst/>
          <a:cxnLst/>
          <a:rect l="0" t="0" r="0" b="0"/>
          <a:pathLst>
            <a:path>
              <a:moveTo>
                <a:pt x="1888401" y="0"/>
              </a:moveTo>
              <a:lnTo>
                <a:pt x="1888401" y="103137"/>
              </a:lnTo>
              <a:lnTo>
                <a:pt x="0" y="103137"/>
              </a:lnTo>
              <a:lnTo>
                <a:pt x="0" y="2062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79330-4698-4683-9877-FDC5A6DD4FC2}">
      <dsp:nvSpPr>
        <dsp:cNvPr id="0" name=""/>
        <dsp:cNvSpPr/>
      </dsp:nvSpPr>
      <dsp:spPr>
        <a:xfrm>
          <a:off x="1013564" y="1056252"/>
          <a:ext cx="1933502" cy="845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A&amp;A library/background app requested location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8328" y="1081016"/>
        <a:ext cx="1883974" cy="795970"/>
      </dsp:txXfrm>
    </dsp:sp>
    <dsp:sp modelId="{053E96EF-1E07-495B-909D-A1DC18795404}">
      <dsp:nvSpPr>
        <dsp:cNvPr id="0" name=""/>
        <dsp:cNvSpPr/>
      </dsp:nvSpPr>
      <dsp:spPr>
        <a:xfrm>
          <a:off x="1934596" y="1901750"/>
          <a:ext cx="91440" cy="20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2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B67C4-8436-43BC-8365-566E7519A51E}">
      <dsp:nvSpPr>
        <dsp:cNvPr id="0" name=""/>
        <dsp:cNvSpPr/>
      </dsp:nvSpPr>
      <dsp:spPr>
        <a:xfrm>
          <a:off x="1037594" y="2108026"/>
          <a:ext cx="1885443" cy="680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Coarsen location to city-level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7531" y="2127963"/>
        <a:ext cx="1845569" cy="640841"/>
      </dsp:txXfrm>
    </dsp:sp>
    <dsp:sp modelId="{D9437A20-0CAC-4C45-B361-BBB7C23625B1}">
      <dsp:nvSpPr>
        <dsp:cNvPr id="0" name=""/>
        <dsp:cNvSpPr/>
      </dsp:nvSpPr>
      <dsp:spPr>
        <a:xfrm>
          <a:off x="3868718" y="849976"/>
          <a:ext cx="1841483" cy="20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37"/>
              </a:lnTo>
              <a:lnTo>
                <a:pt x="1841483" y="103137"/>
              </a:lnTo>
              <a:lnTo>
                <a:pt x="1841483" y="2062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69AEA-EBA7-439D-9A5D-AE72ADFA919F}">
      <dsp:nvSpPr>
        <dsp:cNvPr id="0" name=""/>
        <dsp:cNvSpPr/>
      </dsp:nvSpPr>
      <dsp:spPr>
        <a:xfrm>
          <a:off x="4696531" y="1056252"/>
          <a:ext cx="2027340" cy="845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Core foreground app requested location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21295" y="1081016"/>
        <a:ext cx="1977812" cy="795970"/>
      </dsp:txXfrm>
    </dsp:sp>
    <dsp:sp modelId="{FDEB902B-2E2C-464D-A629-0F3E48A6F03D}">
      <dsp:nvSpPr>
        <dsp:cNvPr id="0" name=""/>
        <dsp:cNvSpPr/>
      </dsp:nvSpPr>
      <dsp:spPr>
        <a:xfrm>
          <a:off x="5664481" y="1901750"/>
          <a:ext cx="91440" cy="20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2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81BF7-6A83-4304-B9E3-AAAC7768579F}">
      <dsp:nvSpPr>
        <dsp:cNvPr id="0" name=""/>
        <dsp:cNvSpPr/>
      </dsp:nvSpPr>
      <dsp:spPr>
        <a:xfrm>
          <a:off x="5323434" y="2108026"/>
          <a:ext cx="773534" cy="557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Hide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39773" y="2124365"/>
        <a:ext cx="740856" cy="525169"/>
      </dsp:txXfrm>
    </dsp:sp>
    <dsp:sp modelId="{6071D337-C67F-4A13-8E1C-802ABCE8E532}">
      <dsp:nvSpPr>
        <dsp:cNvPr id="0" name=""/>
        <dsp:cNvSpPr/>
      </dsp:nvSpPr>
      <dsp:spPr>
        <a:xfrm>
          <a:off x="3873951" y="2665873"/>
          <a:ext cx="1836250" cy="206275"/>
        </a:xfrm>
        <a:custGeom>
          <a:avLst/>
          <a:gdLst/>
          <a:ahLst/>
          <a:cxnLst/>
          <a:rect l="0" t="0" r="0" b="0"/>
          <a:pathLst>
            <a:path>
              <a:moveTo>
                <a:pt x="1836250" y="0"/>
              </a:moveTo>
              <a:lnTo>
                <a:pt x="1836250" y="103137"/>
              </a:lnTo>
              <a:lnTo>
                <a:pt x="0" y="103137"/>
              </a:lnTo>
              <a:lnTo>
                <a:pt x="0" y="2062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283C4-B439-488F-B95D-FE0E4DF1F0E5}">
      <dsp:nvSpPr>
        <dsp:cNvPr id="0" name=""/>
        <dsp:cNvSpPr/>
      </dsp:nvSpPr>
      <dsp:spPr>
        <a:xfrm>
          <a:off x="3289967" y="2872149"/>
          <a:ext cx="1167966" cy="619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Synthetic Route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08121" y="2890303"/>
        <a:ext cx="1131658" cy="583524"/>
      </dsp:txXfrm>
    </dsp:sp>
    <dsp:sp modelId="{8B207AC7-D59B-4DED-A628-904453BF4489}">
      <dsp:nvSpPr>
        <dsp:cNvPr id="0" name=""/>
        <dsp:cNvSpPr/>
      </dsp:nvSpPr>
      <dsp:spPr>
        <a:xfrm>
          <a:off x="3828231" y="3491982"/>
          <a:ext cx="91440" cy="20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2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8D409-41EE-4D94-81EF-253DC989BAFF}">
      <dsp:nvSpPr>
        <dsp:cNvPr id="0" name=""/>
        <dsp:cNvSpPr/>
      </dsp:nvSpPr>
      <dsp:spPr>
        <a:xfrm>
          <a:off x="3155098" y="3698258"/>
          <a:ext cx="1437706" cy="638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E.g., </a:t>
          </a:r>
          <a:r>
            <a:rPr lang="en-US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Runkeeper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3793" y="3716953"/>
        <a:ext cx="1400316" cy="600904"/>
      </dsp:txXfrm>
    </dsp:sp>
    <dsp:sp modelId="{28C61E90-EB79-4055-8722-A30134DA4257}">
      <dsp:nvSpPr>
        <dsp:cNvPr id="0" name=""/>
        <dsp:cNvSpPr/>
      </dsp:nvSpPr>
      <dsp:spPr>
        <a:xfrm>
          <a:off x="5565032" y="2665873"/>
          <a:ext cx="145169" cy="206275"/>
        </a:xfrm>
        <a:custGeom>
          <a:avLst/>
          <a:gdLst/>
          <a:ahLst/>
          <a:cxnLst/>
          <a:rect l="0" t="0" r="0" b="0"/>
          <a:pathLst>
            <a:path>
              <a:moveTo>
                <a:pt x="145169" y="0"/>
              </a:moveTo>
              <a:lnTo>
                <a:pt x="145169" y="103137"/>
              </a:lnTo>
              <a:lnTo>
                <a:pt x="0" y="103137"/>
              </a:lnTo>
              <a:lnTo>
                <a:pt x="0" y="2062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A8DC7-0EA6-4CA5-A663-E19098AFF2F7}">
      <dsp:nvSpPr>
        <dsp:cNvPr id="0" name=""/>
        <dsp:cNvSpPr/>
      </dsp:nvSpPr>
      <dsp:spPr>
        <a:xfrm>
          <a:off x="4948544" y="2872149"/>
          <a:ext cx="1232974" cy="619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Coarsen location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6698" y="2890303"/>
        <a:ext cx="1196666" cy="583524"/>
      </dsp:txXfrm>
    </dsp:sp>
    <dsp:sp modelId="{0BA3AAB1-0D9E-43FB-BD04-C9AF043BA05C}">
      <dsp:nvSpPr>
        <dsp:cNvPr id="0" name=""/>
        <dsp:cNvSpPr/>
      </dsp:nvSpPr>
      <dsp:spPr>
        <a:xfrm>
          <a:off x="5519312" y="3491982"/>
          <a:ext cx="91440" cy="20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2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5A74D-9634-4171-AB7E-055A054AE50F}">
      <dsp:nvSpPr>
        <dsp:cNvPr id="0" name=""/>
        <dsp:cNvSpPr/>
      </dsp:nvSpPr>
      <dsp:spPr>
        <a:xfrm>
          <a:off x="4824864" y="3698258"/>
          <a:ext cx="1480335" cy="638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E.g., </a:t>
          </a:r>
          <a:r>
            <a:rPr lang="en-US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AccuWeather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43559" y="3716953"/>
        <a:ext cx="1442945" cy="600904"/>
      </dsp:txXfrm>
    </dsp:sp>
    <dsp:sp modelId="{A425C665-9C43-49D9-B6F0-8F39D888BF3E}">
      <dsp:nvSpPr>
        <dsp:cNvPr id="0" name=""/>
        <dsp:cNvSpPr/>
      </dsp:nvSpPr>
      <dsp:spPr>
        <a:xfrm>
          <a:off x="5710201" y="2665873"/>
          <a:ext cx="1588611" cy="20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37"/>
              </a:lnTo>
              <a:lnTo>
                <a:pt x="1588611" y="103137"/>
              </a:lnTo>
              <a:lnTo>
                <a:pt x="1588611" y="2062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1622D-D985-4020-A6BC-6F9047F93530}">
      <dsp:nvSpPr>
        <dsp:cNvPr id="0" name=""/>
        <dsp:cNvSpPr/>
      </dsp:nvSpPr>
      <dsp:spPr>
        <a:xfrm>
          <a:off x="6467189" y="2872149"/>
          <a:ext cx="1663245" cy="619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Identity protection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85343" y="2890303"/>
        <a:ext cx="1626937" cy="583524"/>
      </dsp:txXfrm>
    </dsp:sp>
    <dsp:sp modelId="{F382C2E2-19CF-41DE-8D17-294CA745D40A}">
      <dsp:nvSpPr>
        <dsp:cNvPr id="0" name=""/>
        <dsp:cNvSpPr/>
      </dsp:nvSpPr>
      <dsp:spPr>
        <a:xfrm>
          <a:off x="7253092" y="3491982"/>
          <a:ext cx="91440" cy="20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2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D797F-3ADC-4D21-A737-6815C2A3B7E7}">
      <dsp:nvSpPr>
        <dsp:cNvPr id="0" name=""/>
        <dsp:cNvSpPr/>
      </dsp:nvSpPr>
      <dsp:spPr>
        <a:xfrm>
          <a:off x="6537260" y="3698258"/>
          <a:ext cx="1523104" cy="638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Profiling protection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55955" y="3716953"/>
        <a:ext cx="1485714" cy="600904"/>
      </dsp:txXfrm>
    </dsp:sp>
    <dsp:sp modelId="{72DB172D-50EE-41F7-AD0A-7EC7EDC75875}">
      <dsp:nvSpPr>
        <dsp:cNvPr id="0" name=""/>
        <dsp:cNvSpPr/>
      </dsp:nvSpPr>
      <dsp:spPr>
        <a:xfrm>
          <a:off x="7253092" y="4336552"/>
          <a:ext cx="91440" cy="20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2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EAA33-A9B1-40B8-B57F-A0B59098E15F}">
      <dsp:nvSpPr>
        <dsp:cNvPr id="0" name=""/>
        <dsp:cNvSpPr/>
      </dsp:nvSpPr>
      <dsp:spPr>
        <a:xfrm>
          <a:off x="6616110" y="4542828"/>
          <a:ext cx="1365403" cy="669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E.g., Yelp, </a:t>
          </a:r>
          <a:r>
            <a:rPr lang="en-US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facebook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35723" y="4562441"/>
        <a:ext cx="1326177" cy="630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08C1E-B866-4AC0-A57B-E84FECFC0854}">
      <dsp:nvSpPr>
        <dsp:cNvPr id="0" name=""/>
        <dsp:cNvSpPr/>
      </dsp:nvSpPr>
      <dsp:spPr>
        <a:xfrm>
          <a:off x="2967528" y="3558622"/>
          <a:ext cx="277741" cy="851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739"/>
              </a:lnTo>
              <a:lnTo>
                <a:pt x="277741" y="8517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260A9-D2FD-4D9F-82AC-7BFCCDE5B1E3}">
      <dsp:nvSpPr>
        <dsp:cNvPr id="0" name=""/>
        <dsp:cNvSpPr/>
      </dsp:nvSpPr>
      <dsp:spPr>
        <a:xfrm>
          <a:off x="2587949" y="2243981"/>
          <a:ext cx="1120222" cy="388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418"/>
              </a:lnTo>
              <a:lnTo>
                <a:pt x="1120222" y="194418"/>
              </a:lnTo>
              <a:lnTo>
                <a:pt x="1120222" y="3888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BBD64-3B34-4F74-9D76-9881C332D9DF}">
      <dsp:nvSpPr>
        <dsp:cNvPr id="0" name=""/>
        <dsp:cNvSpPr/>
      </dsp:nvSpPr>
      <dsp:spPr>
        <a:xfrm>
          <a:off x="727083" y="3558622"/>
          <a:ext cx="277741" cy="851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739"/>
              </a:lnTo>
              <a:lnTo>
                <a:pt x="277741" y="8517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9394E-6BA4-4855-9A64-887E42E0D0A9}">
      <dsp:nvSpPr>
        <dsp:cNvPr id="0" name=""/>
        <dsp:cNvSpPr/>
      </dsp:nvSpPr>
      <dsp:spPr>
        <a:xfrm>
          <a:off x="1467726" y="2243981"/>
          <a:ext cx="1120222" cy="388837"/>
        </a:xfrm>
        <a:custGeom>
          <a:avLst/>
          <a:gdLst/>
          <a:ahLst/>
          <a:cxnLst/>
          <a:rect l="0" t="0" r="0" b="0"/>
          <a:pathLst>
            <a:path>
              <a:moveTo>
                <a:pt x="1120222" y="0"/>
              </a:moveTo>
              <a:lnTo>
                <a:pt x="1120222" y="194418"/>
              </a:lnTo>
              <a:lnTo>
                <a:pt x="0" y="194418"/>
              </a:lnTo>
              <a:lnTo>
                <a:pt x="0" y="3888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80CF6-4424-40A0-A936-12A99D03995F}">
      <dsp:nvSpPr>
        <dsp:cNvPr id="0" name=""/>
        <dsp:cNvSpPr/>
      </dsp:nvSpPr>
      <dsp:spPr>
        <a:xfrm>
          <a:off x="2542229" y="929339"/>
          <a:ext cx="91440" cy="3888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88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8DF0B-CAFC-4CC9-8553-C57ED524570F}">
      <dsp:nvSpPr>
        <dsp:cNvPr id="0" name=""/>
        <dsp:cNvSpPr/>
      </dsp:nvSpPr>
      <dsp:spPr>
        <a:xfrm>
          <a:off x="1662145" y="3535"/>
          <a:ext cx="1851607" cy="925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New app session from place </a:t>
          </a:r>
          <a:r>
            <a:rPr lang="en-US" sz="1800" i="1" kern="1200" dirty="0" err="1" smtClean="0"/>
            <a:t>i</a:t>
          </a:r>
          <a:endParaRPr lang="en-US" sz="1800" i="1" kern="1200" dirty="0"/>
        </a:p>
      </dsp:txBody>
      <dsp:txXfrm>
        <a:off x="1662145" y="3535"/>
        <a:ext cx="1851607" cy="925803"/>
      </dsp:txXfrm>
    </dsp:sp>
    <dsp:sp modelId="{1C1BF032-881A-4068-9E74-484DF4E01F3C}">
      <dsp:nvSpPr>
        <dsp:cNvPr id="0" name=""/>
        <dsp:cNvSpPr/>
      </dsp:nvSpPr>
      <dsp:spPr>
        <a:xfrm>
          <a:off x="1662145" y="1318177"/>
          <a:ext cx="1851607" cy="925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Assess the change of privacy budget  </a:t>
          </a:r>
          <a:endParaRPr lang="en-US" sz="1800" kern="1200" dirty="0"/>
        </a:p>
      </dsp:txBody>
      <dsp:txXfrm>
        <a:off x="1662145" y="1318177"/>
        <a:ext cx="1851607" cy="925803"/>
      </dsp:txXfrm>
    </dsp:sp>
    <dsp:sp modelId="{5444623F-8175-4B76-8E04-6097B1841668}">
      <dsp:nvSpPr>
        <dsp:cNvPr id="0" name=""/>
        <dsp:cNvSpPr/>
      </dsp:nvSpPr>
      <dsp:spPr>
        <a:xfrm>
          <a:off x="541922" y="2632818"/>
          <a:ext cx="1851607" cy="925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Budget exhausted</a:t>
          </a:r>
          <a:endParaRPr lang="en-US" sz="1800" kern="1200" dirty="0"/>
        </a:p>
      </dsp:txBody>
      <dsp:txXfrm>
        <a:off x="541922" y="2632818"/>
        <a:ext cx="1851607" cy="925803"/>
      </dsp:txXfrm>
    </dsp:sp>
    <dsp:sp modelId="{31AC818B-9799-469A-893A-ADA89683090A}">
      <dsp:nvSpPr>
        <dsp:cNvPr id="0" name=""/>
        <dsp:cNvSpPr/>
      </dsp:nvSpPr>
      <dsp:spPr>
        <a:xfrm>
          <a:off x="1004824" y="3947460"/>
          <a:ext cx="1851607" cy="925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Disclose anonymized location</a:t>
          </a:r>
          <a:endParaRPr lang="en-US" sz="1800" kern="1200" dirty="0"/>
        </a:p>
      </dsp:txBody>
      <dsp:txXfrm>
        <a:off x="1004824" y="3947460"/>
        <a:ext cx="1851607" cy="925803"/>
      </dsp:txXfrm>
    </dsp:sp>
    <dsp:sp modelId="{3ACEE64F-7A22-4C9C-BE11-80D9109E82D2}">
      <dsp:nvSpPr>
        <dsp:cNvPr id="0" name=""/>
        <dsp:cNvSpPr/>
      </dsp:nvSpPr>
      <dsp:spPr>
        <a:xfrm>
          <a:off x="2782367" y="2632818"/>
          <a:ext cx="1851607" cy="925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Budget not exhausted</a:t>
          </a:r>
          <a:endParaRPr lang="en-US" sz="1800" kern="1200" dirty="0"/>
        </a:p>
      </dsp:txBody>
      <dsp:txXfrm>
        <a:off x="2782367" y="2632818"/>
        <a:ext cx="1851607" cy="925803"/>
      </dsp:txXfrm>
    </dsp:sp>
    <dsp:sp modelId="{669FD682-5C6F-4BFB-BD5F-3F62BF860BDD}">
      <dsp:nvSpPr>
        <dsp:cNvPr id="0" name=""/>
        <dsp:cNvSpPr/>
      </dsp:nvSpPr>
      <dsp:spPr>
        <a:xfrm>
          <a:off x="3245269" y="3947460"/>
          <a:ext cx="1851607" cy="925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Profiling protection</a:t>
          </a:r>
          <a:endParaRPr lang="en-US" sz="1800" kern="1200" dirty="0"/>
        </a:p>
      </dsp:txBody>
      <dsp:txXfrm>
        <a:off x="3245269" y="3947460"/>
        <a:ext cx="1851607" cy="925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53FD0-C35C-490F-B32E-B5B2B4E60753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CF68B-58F9-4176-B19E-810646DD6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9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Pew research: http://www.pewinternet.org/fact-sheets/mobile-technology-fact-sheet/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F6186-BE14-4CD2-91EA-34843693C8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56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CF68B-58F9-4176-B19E-810646DD6F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88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CF68B-58F9-4176-B19E-810646DD6F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9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CF68B-58F9-4176-B19E-810646DD6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44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CF68B-58F9-4176-B19E-810646DD6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96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CF68B-58F9-4176-B19E-810646DD6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0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5804990-6682-437A-82A3-768BA4B67D3F}" type="slidenum">
              <a:rPr lang="en-US" altLang="ja-JP">
                <a:cs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ja-JP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94F88F8-E957-43AA-97A9-D8DCBF0F0875}" type="slidenum">
              <a:rPr lang="en-US" altLang="ja-JP">
                <a:cs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ja-JP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9BFB-3439-42B6-8C6D-07F4D5EB01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74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CF68B-58F9-4176-B19E-810646DD6F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15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CF68B-58F9-4176-B19E-810646DD6F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1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E37E4-24D9-4F94-8C98-4995E3FD8BDD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0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3EA8-A901-4B3C-BED9-1A1576393F87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4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E4C3-20A0-4B40-A04D-70A26573F292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3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4D8E-490A-4734-9144-08874BD9B983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795A-4029-4DD1-8AF3-834E46540227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3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E845-C7BB-40E4-884D-CBFF7854941A}" type="datetime1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2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FB8-F474-47A0-93B0-F16E7D981239}" type="datetime1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50A8-4AF6-48BC-A93D-162374643F12}" type="datetime1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5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C279-904D-497A-8CA5-D5AF361D0EC8}" type="datetime1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5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D0E6-AEDD-4D00-9113-23F9C1AAE4B0}" type="datetime1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9C-E584-45A4-855A-BC920FA13099}" type="datetime1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3028-FE0A-456F-B67E-DB2ACD99F871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0890A-EBD7-4D30-A56B-2240D75A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7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Location Privacy Protection for Smartphone Users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Kassem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Fawaz</a:t>
            </a:r>
            <a:r>
              <a:rPr lang="en-US" dirty="0" smtClean="0">
                <a:solidFill>
                  <a:schemeClr val="tx1"/>
                </a:solidFill>
              </a:rPr>
              <a:t> and Kang G. Shin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Computer Science &amp;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University </a:t>
            </a:r>
            <a:r>
              <a:rPr lang="en-US" dirty="0">
                <a:solidFill>
                  <a:schemeClr val="tx1"/>
                </a:solidFill>
              </a:rPr>
              <a:t>of Michigan</a:t>
            </a:r>
          </a:p>
        </p:txBody>
      </p:sp>
    </p:spTree>
    <p:extLst>
      <p:ext uri="{BB962C8B-B14F-4D97-AF65-F5344CB8AC3E}">
        <p14:creationId xmlns:p14="http://schemas.microsoft.com/office/powerpoint/2010/main" val="14285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70C0"/>
                </a:solidFill>
              </a:rPr>
              <a:t>Identification Threat</a:t>
            </a:r>
            <a:endParaRPr lang="en-US" altLang="ja-JP" dirty="0" smtClean="0">
              <a:solidFill>
                <a:srgbClr val="0070C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sz="3000" dirty="0" smtClean="0"/>
              <a:t>Background information model</a:t>
            </a:r>
          </a:p>
          <a:p>
            <a:pPr eaLnBrk="1" hangingPunct="1">
              <a:lnSpc>
                <a:spcPct val="90000"/>
              </a:lnSpc>
            </a:pPr>
            <a:endParaRPr lang="en-US" altLang="ja-JP" sz="3000" dirty="0" smtClean="0"/>
          </a:p>
          <a:p>
            <a:pPr eaLnBrk="1" hangingPunct="1">
              <a:lnSpc>
                <a:spcPct val="90000"/>
              </a:lnSpc>
            </a:pPr>
            <a:endParaRPr lang="en-US" altLang="ja-JP" sz="3000" dirty="0" smtClean="0"/>
          </a:p>
          <a:p>
            <a:pPr lvl="1" eaLnBrk="1" hangingPunct="1">
              <a:lnSpc>
                <a:spcPct val="90000"/>
              </a:lnSpc>
            </a:pPr>
            <a:endParaRPr lang="en-US" altLang="ja-JP" sz="2600" dirty="0" smtClean="0"/>
          </a:p>
          <a:p>
            <a:r>
              <a:rPr lang="en-US" altLang="ja-JP" dirty="0"/>
              <a:t>Adversary</a:t>
            </a:r>
            <a:r>
              <a:rPr lang="en-US" altLang="en-US" dirty="0"/>
              <a:t>’</a:t>
            </a:r>
            <a:r>
              <a:rPr lang="en-US" altLang="ja-JP" dirty="0"/>
              <a:t>s </a:t>
            </a:r>
            <a:r>
              <a:rPr lang="en-US" altLang="ja-JP" dirty="0" smtClean="0"/>
              <a:t>objective</a:t>
            </a:r>
            <a:r>
              <a:rPr lang="en-US" altLang="ja-JP" dirty="0"/>
              <a:t>:</a:t>
            </a:r>
          </a:p>
          <a:p>
            <a:pPr lvl="1"/>
            <a:r>
              <a:rPr lang="en-US" altLang="ja-JP" dirty="0"/>
              <a:t>Map </a:t>
            </a:r>
            <a:r>
              <a:rPr lang="en-US" altLang="ja-JP" dirty="0" smtClean="0"/>
              <a:t>an app’s </a:t>
            </a:r>
            <a:r>
              <a:rPr lang="en-US" altLang="ja-JP" dirty="0">
                <a:solidFill>
                  <a:srgbClr val="FF0000"/>
                </a:solidFill>
              </a:rPr>
              <a:t>histogram</a:t>
            </a:r>
            <a:r>
              <a:rPr lang="en-US" altLang="ja-JP" dirty="0"/>
              <a:t> </a:t>
            </a:r>
            <a:r>
              <a:rPr lang="en-US" altLang="ja-JP" dirty="0" smtClean="0"/>
              <a:t>to a source </a:t>
            </a:r>
            <a:r>
              <a:rPr lang="en-US" altLang="ja-JP" dirty="0" smtClean="0">
                <a:solidFill>
                  <a:srgbClr val="FF0000"/>
                </a:solidFill>
              </a:rPr>
              <a:t>profile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r>
              <a:rPr lang="en-US" altLang="ja-JP" dirty="0" smtClean="0"/>
              <a:t>Utilize </a:t>
            </a:r>
            <a:r>
              <a:rPr lang="en-US" altLang="ja-JP" dirty="0"/>
              <a:t>the </a:t>
            </a:r>
            <a:r>
              <a:rPr lang="en-US" altLang="ja-JP" dirty="0">
                <a:solidFill>
                  <a:srgbClr val="FF0000"/>
                </a:solidFill>
              </a:rPr>
              <a:t>observation probability</a:t>
            </a:r>
            <a:r>
              <a:rPr lang="en-US" altLang="ja-JP" dirty="0"/>
              <a:t>: </a:t>
            </a:r>
          </a:p>
          <a:p>
            <a:pPr lvl="2"/>
            <a:r>
              <a:rPr lang="en-US" altLang="ja-JP" dirty="0"/>
              <a:t>Can be given by </a:t>
            </a:r>
            <a:r>
              <a:rPr lang="en-US" altLang="ja-JP" dirty="0" smtClean="0"/>
              <a:t>a multinomial distribution</a:t>
            </a:r>
            <a:endParaRPr lang="en-US" altLang="ja-JP" dirty="0"/>
          </a:p>
          <a:p>
            <a:pPr lvl="2"/>
            <a:r>
              <a:rPr lang="en-US" altLang="ja-JP" i="1" dirty="0" err="1" smtClean="0">
                <a:latin typeface="Cambria" pitchFamily="18" charset="0"/>
              </a:rPr>
              <a:t>p</a:t>
            </a:r>
            <a:r>
              <a:rPr lang="en-US" altLang="ja-JP" i="1" baseline="-25000" dirty="0" err="1" smtClean="0">
                <a:latin typeface="Cambria" pitchFamily="18" charset="0"/>
              </a:rPr>
              <a:t>app,x</a:t>
            </a:r>
            <a:r>
              <a:rPr lang="en-US" altLang="ja-JP" i="1" baseline="-25000" dirty="0" smtClean="0">
                <a:latin typeface="Cambria" pitchFamily="18" charset="0"/>
              </a:rPr>
              <a:t> </a:t>
            </a:r>
            <a:r>
              <a:rPr lang="en-US" altLang="ja-JP" dirty="0">
                <a:latin typeface="Cambria" pitchFamily="18" charset="0"/>
              </a:rPr>
              <a:t>=</a:t>
            </a:r>
            <a:r>
              <a:rPr lang="en-US" altLang="ja-JP" i="1" dirty="0">
                <a:latin typeface="Cambria" pitchFamily="18" charset="0"/>
              </a:rPr>
              <a:t> </a:t>
            </a:r>
            <a:r>
              <a:rPr lang="en-US" altLang="ja-JP" i="1" dirty="0" smtClean="0">
                <a:latin typeface="Cambria" pitchFamily="18" charset="0"/>
              </a:rPr>
              <a:t>P(</a:t>
            </a:r>
            <a:r>
              <a:rPr lang="en-US" altLang="ja-JP" i="1" dirty="0" err="1" smtClean="0">
                <a:latin typeface="Cambria" pitchFamily="18" charset="0"/>
              </a:rPr>
              <a:t>h</a:t>
            </a:r>
            <a:r>
              <a:rPr lang="en-US" altLang="ja-JP" i="1" baseline="-25000" dirty="0" err="1" smtClean="0">
                <a:latin typeface="Cambria" pitchFamily="18" charset="0"/>
              </a:rPr>
              <a:t>app</a:t>
            </a:r>
            <a:r>
              <a:rPr lang="en-US" altLang="ja-JP" dirty="0" err="1" smtClean="0">
                <a:latin typeface="Cambria" pitchFamily="18" charset="0"/>
              </a:rPr>
              <a:t>|</a:t>
            </a:r>
            <a:r>
              <a:rPr lang="en-US" altLang="ja-JP" i="1" dirty="0" err="1" smtClean="0">
                <a:latin typeface="Cambria" pitchFamily="18" charset="0"/>
              </a:rPr>
              <a:t>x</a:t>
            </a:r>
            <a:r>
              <a:rPr lang="en-US" altLang="ja-JP" i="1" dirty="0" smtClean="0">
                <a:latin typeface="Cambria" pitchFamily="18" charset="0"/>
              </a:rPr>
              <a:t>)</a:t>
            </a:r>
            <a:r>
              <a:rPr lang="en-US" altLang="ja-JP" dirty="0" smtClean="0"/>
              <a:t>  = </a:t>
            </a:r>
            <a:endParaRPr lang="en-US" altLang="ja-JP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43569"/>
              </p:ext>
            </p:extLst>
          </p:nvPr>
        </p:nvGraphicFramePr>
        <p:xfrm>
          <a:off x="1524000" y="2209800"/>
          <a:ext cx="6096000" cy="1114425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Profile 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Place distribution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ID –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</a:t>
                      </a:r>
                      <a:r>
                        <a:rPr kumimoji="0" lang="en-US" altLang="ja-JP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:50%, p</a:t>
                      </a:r>
                      <a:r>
                        <a:rPr kumimoji="0" lang="en-US" altLang="ja-JP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:30%, p</a:t>
                      </a:r>
                      <a:r>
                        <a:rPr kumimoji="0" lang="en-US" altLang="ja-JP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:20%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ID – 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</a:t>
                      </a:r>
                      <a:r>
                        <a:rPr kumimoji="0" lang="en-US" altLang="ja-JP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:0%, p</a:t>
                      </a:r>
                      <a:r>
                        <a:rPr kumimoji="0" lang="en-US" altLang="ja-JP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:40%, p</a:t>
                      </a:r>
                      <a:r>
                        <a:rPr kumimoji="0" lang="en-US" altLang="ja-JP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:60%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9"/>
          <a:stretch>
            <a:fillRect/>
          </a:stretch>
        </p:blipFill>
        <p:spPr bwMode="auto">
          <a:xfrm>
            <a:off x="4038600" y="5542420"/>
            <a:ext cx="29479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8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Indistinguishability</a:t>
            </a:r>
            <a:r>
              <a:rPr lang="en-US" dirty="0">
                <a:solidFill>
                  <a:srgbClr val="0070C0"/>
                </a:solidFill>
              </a:rPr>
              <a:t> Criterion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User’s privacy is protected if:</a:t>
                </a:r>
              </a:p>
              <a:p>
                <a:pPr lvl="1"/>
                <a:r>
                  <a:rPr lang="en-US" dirty="0" smtClean="0"/>
                  <a:t>The adversary can’t associate the histogram with an individual</a:t>
                </a:r>
              </a:p>
              <a:p>
                <a:pPr lvl="2"/>
                <a:r>
                  <a:rPr lang="en-US" dirty="0" smtClean="0"/>
                  <a:t>Regardless of background information</a:t>
                </a:r>
              </a:p>
              <a:p>
                <a:pPr lvl="1"/>
                <a:r>
                  <a:rPr lang="en-US" dirty="0" smtClean="0"/>
                  <a:t>Rely on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indisintguishability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concept: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m:rPr>
                        <m:nor/>
                      </m:rPr>
                      <a:rPr lang="en-US" altLang="ja-JP" i="1" dirty="0">
                        <a:latin typeface="Cambria" pitchFamily="18" charset="0"/>
                      </a:rPr>
                      <m:t>P</m:t>
                    </m:r>
                    <m:d>
                      <m:dPr>
                        <m:ctrlPr>
                          <a:rPr lang="en-US" altLang="ja-JP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i="1" dirty="0">
                            <a:latin typeface="Cambria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ja-JP" i="1" baseline="-25000" dirty="0">
                            <a:latin typeface="Cambria" pitchFamily="18" charset="0"/>
                          </a:rPr>
                          <m:t>app</m:t>
                        </m:r>
                      </m:e>
                      <m:e>
                        <m:r>
                          <a:rPr lang="en-US" altLang="ja-JP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ja-JP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ja-JP" b="0" i="1" dirty="0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ja-JP" altLang="en-US" b="0" i="1" dirty="0" smtClean="0">
                            <a:latin typeface="Cambria Math"/>
                            <a:ea typeface="Cambria Math"/>
                          </a:rPr>
                          <m:t>𝜖</m:t>
                        </m:r>
                      </m:sup>
                    </m:sSup>
                    <m:r>
                      <a:rPr lang="en-US" altLang="ja-JP" b="0" i="1" dirty="0" smtClean="0">
                        <a:latin typeface="Cambria Math"/>
                        <a:ea typeface="Cambria Math"/>
                      </a:rPr>
                      <m:t>.</m:t>
                    </m:r>
                    <m:r>
                      <m:rPr>
                        <m:nor/>
                      </m:rPr>
                      <a:rPr lang="en-US" altLang="ja-JP" i="1" dirty="0">
                        <a:latin typeface="Cambria" pitchFamily="18" charset="0"/>
                      </a:rPr>
                      <m:t>P</m:t>
                    </m:r>
                    <m:d>
                      <m:dPr>
                        <m:ctrlPr>
                          <a:rPr lang="en-US" altLang="ja-JP" i="1" dirty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i="1" dirty="0">
                            <a:latin typeface="Cambria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ja-JP" i="1" baseline="-25000" dirty="0">
                            <a:latin typeface="Cambria" pitchFamily="18" charset="0"/>
                          </a:rPr>
                          <m:t>app</m:t>
                        </m:r>
                      </m:e>
                      <m:e>
                        <m:r>
                          <a:rPr lang="en-US" altLang="ja-JP" b="0" i="1" dirty="0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altLang="ja-JP" dirty="0" smtClean="0"/>
              </a:p>
              <a:p>
                <a:pPr lvl="1"/>
                <a:r>
                  <a:rPr lang="en-US" altLang="ja-JP" dirty="0"/>
                  <a:t>Apply logarithm to previous equation to </a:t>
                </a:r>
                <a:r>
                  <a:rPr lang="en-US" altLang="ja-JP" dirty="0" smtClean="0"/>
                  <a:t>get</a:t>
                </a:r>
              </a:p>
              <a:p>
                <a:pPr lvl="1"/>
                <a:r>
                  <a:rPr lang="en-US" dirty="0"/>
                  <a:t>Rewrite model: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𝑖𝑥</m:t>
                                </m:r>
                              </m:sub>
                            </m:sSub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𝑖𝑦</m:t>
                                </m:r>
                              </m:sub>
                            </m:sSub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endParaRPr lang="en-US" altLang="ja-JP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solidFill>
                  <a:srgbClr val="0070C0"/>
                </a:solidFill>
              </a:rPr>
              <a:t>Profiling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altLang="ja-JP" dirty="0" smtClean="0">
                    <a:solidFill>
                      <a:srgbClr val="FF0000"/>
                    </a:solidFill>
                  </a:rPr>
                  <a:t>Profiling metric</a:t>
                </a:r>
                <a:r>
                  <a:rPr lang="en-US" altLang="ja-JP" dirty="0" smtClean="0"/>
                  <a:t> </a:t>
                </a:r>
                <a:r>
                  <a:rPr lang="en-US" altLang="ja-JP" b="1" i="1" dirty="0" err="1" smtClean="0"/>
                  <a:t>p</a:t>
                </a:r>
                <a:r>
                  <a:rPr lang="en-US" altLang="ja-JP" b="1" i="1" baseline="-25000" dirty="0" err="1" smtClean="0"/>
                  <a:t>min</a:t>
                </a:r>
                <a:r>
                  <a:rPr lang="en-US" altLang="ja-JP" i="1" dirty="0" smtClean="0"/>
                  <a:t>: </a:t>
                </a:r>
                <a:endParaRPr lang="en-US" altLang="ja-JP" sz="1100" dirty="0" smtClean="0"/>
              </a:p>
              <a:p>
                <a:pPr lvl="1" eaLnBrk="1" hangingPunct="1"/>
                <a:r>
                  <a:rPr lang="en-US" altLang="ja-JP" dirty="0" smtClean="0"/>
                  <a:t>Minimum probability in every bin the profiles the adversary has to attain</a:t>
                </a:r>
              </a:p>
              <a:p>
                <a:pPr lvl="1" eaLnBrk="1" hangingPunct="1"/>
                <a:r>
                  <a:rPr lang="en-US" altLang="ja-JP" dirty="0" smtClean="0"/>
                  <a:t>The user is indistinguishable among a set of people, where everyone has a probability </a:t>
                </a:r>
                <a:r>
                  <a:rPr lang="en-US" altLang="ja-JP" dirty="0" err="1" smtClean="0"/>
                  <a:t>p</a:t>
                </a:r>
                <a:r>
                  <a:rPr lang="en-US" altLang="ja-JP" baseline="-25000" dirty="0" err="1" smtClean="0"/>
                  <a:t>min</a:t>
                </a:r>
                <a:r>
                  <a:rPr lang="en-US" altLang="ja-JP" dirty="0" smtClean="0"/>
                  <a:t> of visiting the places the user visits</a:t>
                </a:r>
              </a:p>
              <a:p>
                <a:r>
                  <a:rPr lang="en-US" altLang="ja-JP" sz="3000" dirty="0"/>
                  <a:t>The lower </a:t>
                </a:r>
                <a:r>
                  <a:rPr lang="en-US" altLang="ja-JP" sz="3000" dirty="0" err="1"/>
                  <a:t>p</a:t>
                </a:r>
                <a:r>
                  <a:rPr lang="en-US" altLang="ja-JP" sz="3000" baseline="-25000" dirty="0" err="1"/>
                  <a:t>min</a:t>
                </a:r>
                <a:r>
                  <a:rPr lang="en-US" altLang="ja-JP" sz="3000" baseline="-25000" dirty="0"/>
                  <a:t>,</a:t>
                </a:r>
                <a:r>
                  <a:rPr lang="en-US" altLang="ja-JP" sz="3000" dirty="0"/>
                  <a:t> the higher the privacy guarantees</a:t>
                </a:r>
              </a:p>
              <a:p>
                <a:pPr lvl="1"/>
                <a:r>
                  <a:rPr lang="en-US" altLang="ja-JP" sz="2600" dirty="0"/>
                  <a:t>A larger set of people will visit the places the user visits, with low </a:t>
                </a:r>
                <a:r>
                  <a:rPr lang="en-US" altLang="ja-JP" sz="2600" dirty="0" smtClean="0"/>
                  <a:t>probability</a:t>
                </a:r>
                <a:endParaRPr lang="en-US" altLang="ja-JP" sz="2600" dirty="0"/>
              </a:p>
            </p:txBody>
          </p:sp>
        </mc:Choice>
        <mc:Fallback xmlns="">
          <p:sp>
            <p:nvSpPr>
              <p:cNvPr id="3072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Indistinguishability</a:t>
            </a:r>
            <a:r>
              <a:rPr lang="en-US" dirty="0">
                <a:solidFill>
                  <a:srgbClr val="0070C0"/>
                </a:solidFill>
              </a:rPr>
              <a:t> Mechanism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472064"/>
              </p:ext>
            </p:extLst>
          </p:nvPr>
        </p:nvGraphicFramePr>
        <p:xfrm>
          <a:off x="2209800" y="1642726"/>
          <a:ext cx="5638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1889943"/>
                <a:ext cx="358140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Budget consumed for the app: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𝑎𝑝𝑝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89943"/>
                <a:ext cx="3581400" cy="390748"/>
              </a:xfrm>
              <a:prstGeom prst="rect">
                <a:avLst/>
              </a:prstGeom>
              <a:blipFill rotWithShape="1">
                <a:blip r:embed="rId7"/>
                <a:stretch>
                  <a:fillRect l="-1361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221667"/>
                <a:ext cx="388620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𝑒𝑥𝑝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.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𝑎𝑝𝑝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+(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𝑖𝑥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21667"/>
                <a:ext cx="3886200" cy="390748"/>
              </a:xfrm>
              <a:prstGeom prst="rect">
                <a:avLst/>
              </a:prstGeom>
              <a:blipFill rotWithShape="1">
                <a:blip r:embed="rId8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95400" y="4544534"/>
                <a:ext cx="129540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𝑒𝑥𝑝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.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544534"/>
                <a:ext cx="1295400" cy="390748"/>
              </a:xfrm>
              <a:prstGeom prst="rect">
                <a:avLst/>
              </a:prstGeom>
              <a:blipFill rotWithShape="1"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34200" y="4561367"/>
                <a:ext cx="140970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𝑒𝑥𝑝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.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561367"/>
                <a:ext cx="1409700" cy="390748"/>
              </a:xfrm>
              <a:prstGeom prst="rect">
                <a:avLst/>
              </a:prstGeom>
              <a:blipFill rotWithShape="1"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69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8DF0B-CAFC-4CC9-8553-C57ED5245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380CF6-4424-40A0-A936-12A99D039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1BF032-881A-4068-9E74-484DF4E01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9394E-6BA4-4855-9A64-887E42E0D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44623F-8175-4B76-8E04-6097B1841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0260A9-D2FD-4D9F-82AC-7BFCCDE5B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CEE64F-7A22-4C9C-BE11-80D9109E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4BBD64-3B34-4F74-9D76-9881C332D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C818B-9799-469A-893A-ADA896830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008C1E-B866-4AC0-A57B-E84FECFC0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FD682-5C6F-4BFB-BD5F-3F62BF860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  <p:bldP spid="6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Profiling Protection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User is the best judge of the place sensitivity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9"/>
          <a:stretch/>
        </p:blipFill>
        <p:spPr bwMode="auto">
          <a:xfrm>
            <a:off x="2895600" y="2738668"/>
            <a:ext cx="3434747" cy="221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50534" y="4370767"/>
            <a:ext cx="795528" cy="533400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5316" y="5562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Apply  </a:t>
            </a:r>
            <a:r>
              <a:rPr lang="en-US" sz="2400" dirty="0" err="1"/>
              <a:t>Laplacian</a:t>
            </a:r>
            <a:r>
              <a:rPr lang="en-US" sz="2400" dirty="0"/>
              <a:t> noise to  the location to  hide exact location but keep inexact </a:t>
            </a:r>
            <a:r>
              <a:rPr lang="en-US" sz="2400" dirty="0" smtClean="0"/>
              <a:t>whereabouts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6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Synthetic Route Generation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For apps interested in distance traveled</a:t>
            </a:r>
          </a:p>
          <a:p>
            <a:r>
              <a:rPr lang="en-US" sz="2400" dirty="0" smtClean="0"/>
              <a:t>E.g., </a:t>
            </a:r>
            <a:r>
              <a:rPr lang="en-US" sz="2400" dirty="0"/>
              <a:t>sports tracking apps </a:t>
            </a:r>
            <a:r>
              <a:rPr lang="en-US" sz="2400" dirty="0" smtClean="0"/>
              <a:t>(</a:t>
            </a:r>
            <a:r>
              <a:rPr lang="en-US" sz="2400" dirty="0" err="1"/>
              <a:t>E</a:t>
            </a:r>
            <a:r>
              <a:rPr lang="en-US" sz="2400" dirty="0" err="1" smtClean="0"/>
              <a:t>ndomondo</a:t>
            </a:r>
            <a:r>
              <a:rPr lang="en-US" sz="2400" dirty="0" smtClean="0"/>
              <a:t>, </a:t>
            </a:r>
            <a:r>
              <a:rPr lang="en-US" sz="2400" dirty="0" err="1"/>
              <a:t>R</a:t>
            </a:r>
            <a:r>
              <a:rPr lang="en-US" sz="2400" dirty="0" err="1" smtClean="0"/>
              <a:t>unkeeper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Distort path but keep distance/speed intact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3" r="8083" b="8106"/>
          <a:stretch/>
        </p:blipFill>
        <p:spPr bwMode="auto">
          <a:xfrm>
            <a:off x="606926" y="3176950"/>
            <a:ext cx="2551813" cy="34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72968"/>
            <a:ext cx="2559042" cy="345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Callout 1 (Border and Accent Bar) 15"/>
          <p:cNvSpPr/>
          <p:nvPr/>
        </p:nvSpPr>
        <p:spPr>
          <a:xfrm flipH="1">
            <a:off x="23036" y="5410200"/>
            <a:ext cx="891363" cy="457200"/>
          </a:xfrm>
          <a:prstGeom prst="accentBorderCallout1">
            <a:avLst>
              <a:gd name="adj1" fmla="val 50145"/>
              <a:gd name="adj2" fmla="val -6938"/>
              <a:gd name="adj3" fmla="val 204361"/>
              <a:gd name="adj4" fmla="val 1129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1400" b="1" dirty="0" smtClean="0">
                <a:latin typeface="+mj-lt"/>
                <a:cs typeface="Times New Roman" panose="02020603050405020304" pitchFamily="18" charset="0"/>
              </a:rPr>
              <a:t>New session</a:t>
            </a:r>
            <a:endParaRPr lang="en-US" sz="1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Line Callout 1 (Border and Accent Bar) 16"/>
          <p:cNvSpPr/>
          <p:nvPr/>
        </p:nvSpPr>
        <p:spPr>
          <a:xfrm flipH="1">
            <a:off x="6248400" y="6096000"/>
            <a:ext cx="841744" cy="457200"/>
          </a:xfrm>
          <a:prstGeom prst="accentBorderCallout1">
            <a:avLst>
              <a:gd name="adj1" fmla="val 64099"/>
              <a:gd name="adj2" fmla="val -13914"/>
              <a:gd name="adj3" fmla="val 99710"/>
              <a:gd name="adj4" fmla="val -8200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1400" b="1" dirty="0" smtClean="0">
                <a:latin typeface="+mj-lt"/>
                <a:cs typeface="Times New Roman" panose="02020603050405020304" pitchFamily="18" charset="0"/>
              </a:rPr>
              <a:t>Random location</a:t>
            </a:r>
            <a:endParaRPr lang="en-US" sz="1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Line Callout 1 (Border and Accent Bar) 18"/>
          <p:cNvSpPr/>
          <p:nvPr/>
        </p:nvSpPr>
        <p:spPr>
          <a:xfrm>
            <a:off x="1524000" y="5429049"/>
            <a:ext cx="891363" cy="457200"/>
          </a:xfrm>
          <a:prstGeom prst="accentBorderCallout1">
            <a:avLst>
              <a:gd name="adj1" fmla="val 50145"/>
              <a:gd name="adj2" fmla="val -6938"/>
              <a:gd name="adj3" fmla="val 202035"/>
              <a:gd name="adj4" fmla="val -340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1400" b="1" dirty="0" smtClean="0">
                <a:latin typeface="+mj-lt"/>
                <a:cs typeface="Times New Roman" panose="02020603050405020304" pitchFamily="18" charset="0"/>
              </a:rPr>
              <a:t>l</a:t>
            </a:r>
            <a:r>
              <a:rPr lang="en-US" sz="1400" b="1" baseline="-25000" dirty="0" smtClean="0"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1400" b="1" dirty="0" smtClean="0">
                <a:latin typeface="+mj-lt"/>
                <a:cs typeface="Times New Roman" panose="02020603050405020304" pitchFamily="18" charset="0"/>
              </a:rPr>
              <a:t>after d(l</a:t>
            </a:r>
            <a:r>
              <a:rPr lang="en-US" sz="1400" b="1" baseline="-25000" dirty="0" smtClean="0"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1400" b="1" dirty="0" smtClean="0">
                <a:latin typeface="+mj-lt"/>
                <a:cs typeface="Times New Roman" panose="02020603050405020304" pitchFamily="18" charset="0"/>
              </a:rPr>
              <a:t>,l</a:t>
            </a:r>
            <a:r>
              <a:rPr lang="en-US" sz="1400" b="1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latin typeface="+mj-lt"/>
                <a:cs typeface="Times New Roman" panose="02020603050405020304" pitchFamily="18" charset="0"/>
              </a:rPr>
              <a:t>)</a:t>
            </a:r>
            <a:endParaRPr lang="en-US" sz="1400" b="1" baseline="-25000" dirty="0" smtClean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62000" y="6377765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Line Callout 1 (Border and Accent Bar) 22"/>
          <p:cNvSpPr/>
          <p:nvPr/>
        </p:nvSpPr>
        <p:spPr>
          <a:xfrm>
            <a:off x="8001000" y="5207537"/>
            <a:ext cx="891363" cy="457200"/>
          </a:xfrm>
          <a:prstGeom prst="accentBorderCallout1">
            <a:avLst>
              <a:gd name="adj1" fmla="val 50145"/>
              <a:gd name="adj2" fmla="val -6938"/>
              <a:gd name="adj3" fmla="val 202035"/>
              <a:gd name="adj4" fmla="val -340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1400" b="1" dirty="0" smtClean="0">
                <a:latin typeface="+mj-lt"/>
                <a:cs typeface="Times New Roman" panose="02020603050405020304" pitchFamily="18" charset="0"/>
              </a:rPr>
              <a:t>l’</a:t>
            </a:r>
            <a:r>
              <a:rPr lang="en-US" sz="1400" b="1" baseline="-25000" dirty="0" smtClean="0"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1400" b="1" dirty="0" smtClean="0">
                <a:latin typeface="+mj-lt"/>
                <a:cs typeface="Times New Roman" panose="02020603050405020304" pitchFamily="18" charset="0"/>
              </a:rPr>
              <a:t>after d(l</a:t>
            </a:r>
            <a:r>
              <a:rPr lang="en-US" sz="1400" b="1" baseline="-25000" dirty="0" smtClean="0"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1400" b="1" dirty="0" smtClean="0">
                <a:latin typeface="+mj-lt"/>
                <a:cs typeface="Times New Roman" panose="02020603050405020304" pitchFamily="18" charset="0"/>
              </a:rPr>
              <a:t>,l</a:t>
            </a:r>
            <a:r>
              <a:rPr lang="en-US" sz="1400" b="1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latin typeface="+mj-lt"/>
                <a:cs typeface="Times New Roman" panose="02020603050405020304" pitchFamily="18" charset="0"/>
              </a:rPr>
              <a:t>)</a:t>
            </a:r>
            <a:endParaRPr lang="en-US" sz="1400" b="1" baseline="-25000" dirty="0" smtClean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7696200" y="6096000"/>
            <a:ext cx="104732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61413" y="3172968"/>
            <a:ext cx="148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Actual Path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8201" y="54541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Reported Path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7526612" y="5958840"/>
            <a:ext cx="274320" cy="2743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082040" y="6233160"/>
            <a:ext cx="274320" cy="2743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7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-0.00324 C 0.02049 -0.00532 0.02361 -0.00786 0.02917 -0.00856 C 0.0342 -0.0111 0.02691 -0.00786 0.0375 -0.00856 C 0.03889 -0.00856 0.0415 -0.01018 0.0415 -0.01018 C 0.04323 -0.01249 0.04358 -0.0148 0.04497 -0.01712 C 0.04653 -0.01989 0.05105 -0.02059 0.0533 -0.02105 C 0.07188 -0.02059 0.08959 -0.01943 0.10816 -0.02036 C 0.11528 -0.02105 0.11962 -0.02175 0.12691 -0.02105 C 0.13507 -0.02151 0.14601 -0.02082 0.15434 -0.02336 C 0.15712 -0.02591 0.16025 -0.02915 0.1632 -0.03123 C 0.16493 -0.03262 0.16893 -0.03424 0.16893 -0.03424 C 0.1698 -0.03748 0.17049 -0.03887 0.17257 -0.04049 C 0.17309 -0.04164 0.1757 -0.04604 0.17657 -0.04835 C 0.17691 -0.04905 0.17674 -0.04997 0.17726 -0.05067 C 0.1783 -0.05206 0.18004 -0.05275 0.18125 -0.05391 C 0.1823 -0.05599 0.18542 -0.05923 0.18716 -0.06085 C 0.18837 -0.06617 0.18664 -0.05992 0.19011 -0.06547 C 0.1915 -0.06756 0.19202 -0.07033 0.19358 -0.07242 C 0.1941 -0.07542 0.1948 -0.0782 0.19532 -0.08121 C 0.19462 -0.09393 0.19358 -0.10712 0.19115 -0.11939 C 0.18976 -0.12633 0.18872 -0.13257 0.18299 -0.13489 C 0.18125 -0.13882 0.179 -0.14299 0.17605 -0.14576 C 0.17535 -0.14854 0.17483 -0.15039 0.17361 -0.1527 C 0.17188 -0.1608 0.17448 -0.14946 0.17188 -0.15756 C 0.1698 -0.16381 0.16875 -0.17121 0.16719 -0.17769 C 0.16563 -0.18394 0.16493 -0.19157 0.16198 -0.19713 C 0.16077 -0.20314 0.15955 -0.20939 0.15782 -0.21517 C 0.15712 -0.2205 0.15625 -0.22628 0.15504 -0.2316 C 0.15539 -0.2478 0.15261 -0.25983 0.15903 -0.27209 C 0.16007 -0.27626 0.16025 -0.28135 0.1632 -0.28366 C 0.16372 -0.28621 0.16441 -0.28875 0.16493 -0.29153 C 0.16545 -0.30032 0.16684 -0.30865 0.16789 -0.31721 C 0.16875 -0.32323 0.16806 -0.32114 0.16893 -0.32577 C 0.16927 -0.32762 0.17014 -0.33132 0.17014 -0.33132 C 0.17032 -0.33503 0.17084 -0.3385 0.17084 -0.3422 C 0.17084 -0.3503 0.17691 -0.41045 0.16146 -0.4248 C 0.15834 -0.43058 0.14879 -0.43405 0.14393 -0.43799 C 0.14098 -0.44354 0.13855 -0.44493 0.13386 -0.44747 C 0.12986 -0.44701 0.12466 -0.44956 0.1217 -0.44585 C 0.12066 -0.44447 0.11927 -0.44123 0.11927 -0.44123 C 0.11858 -0.43799 0.11719 -0.43452 0.1158 -0.43174 C 0.11459 -0.42619 0.11389 -0.42225 0.11337 -0.41624 C 0.11424 -0.40791 0.11441 -0.4086 0.11997 -0.40698 C 0.12292 -0.40421 0.12396 -0.40328 0.1257 -0.39912 C 0.12657 -0.39703 0.12743 -0.39218 0.12743 -0.39218 C 0.12813 -0.38662 0.12709 -0.38385 0.13108 -0.38269 C 0.13351 -0.38038 0.13351 -0.37714 0.13507 -0.37413 C 0.13646 -0.36834 0.13681 -0.36603 0.13681 -0.35932 " pathEditMode="relative" ptsTypes="fffffffffffffffffffffffffffffffffffffffffffffffA">
                                      <p:cBhvr>
                                        <p:cTn id="3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2499 C -0.00347 -0.02823 -0.00573 -0.02962 -0.00816 -0.03193 C -0.0092 -0.0354 -0.00955 -0.0391 -0.01111 -0.04211 C -0.01163 -0.04466 -0.01406 -0.04905 -0.01406 -0.04905 C -0.01545 -0.0553 -0.01233 -0.05715 -0.00885 -0.05993 C -0.00816 -0.06224 -0.00764 -0.06479 -0.00694 -0.0671 C -0.00937 -0.06895 -0.00903 -0.07034 -0.01059 -0.07335 C -0.01198 -0.07983 -0.0118 -0.08399 -0.00816 -0.08885 C -0.00729 -0.09255 -0.00746 -0.0944 -0.00989 -0.09672 C -0.01233 -0.10134 -0.00989 -0.10158 -0.00694 -0.10296 C -0.0059 -0.10736 -0.00503 -0.10921 -0.00816 -0.11222 C -0.00851 -0.11291 -0.00885 -0.11384 -0.00937 -0.11453 C -0.00989 -0.115 -0.01076 -0.11476 -0.01111 -0.11546 C -0.01198 -0.11662 -0.0118 -0.11847 -0.01233 -0.12009 C -0.01267 -0.12518 -0.01111 -0.13327 -0.01285 -0.1379 C -0.01441 -0.14207 -0.01927 -0.14345 -0.02222 -0.14507 C -0.02153 -0.14901 -0.02083 -0.14947 -0.01805 -0.1504 C -0.01684 -0.15317 -0.0158 -0.1534 -0.01354 -0.15433 C -0.00937 -0.1578 -0.01285 -0.16544 -0.01406 -0.17076 C -0.01285 -0.17562 -0.01076 -0.17747 -0.00885 -0.18163 C -0.00955 -0.18533 -0.01076 -0.18556 -0.01233 -0.18857 C -0.01267 -0.19598 -0.0125 -0.2006 -0.01632 -0.20569 C -0.01736 -0.20893 -0.0184 -0.2124 -0.01996 -0.21518 C -0.02014 -0.21587 -0.02066 -0.2168 -0.02049 -0.21749 C -0.01996 -0.21935 -0.01805 -0.22212 -0.01805 -0.22212 C -0.01701 -0.22675 -0.01545 -0.2323 -0.01927 -0.23531 C -0.02049 -0.23947 -0.02031 -0.24109 -0.01927 -0.24549 C -0.01944 -0.24942 -0.01944 -0.25336 -0.01996 -0.25729 C -0.02049 -0.26169 -0.025 -0.26655 -0.02639 -0.27117 C -0.02552 -0.27673 -0.02569 -0.27603 -0.02222 -0.27742 C -0.02049 -0.27904 -0.01875 -0.27973 -0.01701 -0.28135 C -0.01719 -0.28482 -0.01614 -0.28922 -0.01805 -0.29153 C -0.0191 -0.29292 -0.0217 -0.29454 -0.0217 -0.29454 C -0.02274 -0.29894 -0.02187 -0.3031 -0.02396 -0.30704 C -0.02465 -0.31166 -0.02465 -0.31305 -0.02743 -0.3156 C -0.02656 -0.32161 -0.02639 -0.32138 -0.02274 -0.32416 C -0.02135 -0.3274 -0.02031 -0.33017 -0.01927 -0.33364 C -0.01979 -0.33966 -0.02031 -0.34059 -0.0217 -0.34521 C -0.01962 -0.34706 -0.01753 -0.3473 -0.01528 -0.34845 C -0.01406 -0.35239 -0.01736 -0.35354 -0.01996 -0.3547 C -0.02239 -0.36002 -0.01979 -0.35933 -0.0158 -0.36002 C -0.01371 -0.36187 -0.01371 -0.36326 -0.01285 -0.36627 C -0.01371 -0.37043 -0.01493 -0.3746 -0.0158 -0.37876 C -0.01371 -0.38061 -0.0125 -0.38061 -0.01111 -0.38339 C -0.0118 -0.3864 -0.01337 -0.38686 -0.01458 -0.38964 C -0.01371 -0.39542 -0.01302 -0.39103 -0.01163 -0.39588 C -0.01371 -0.39773 -0.01493 -0.3975 -0.01632 -0.40051 C -0.01528 -0.40491 -0.01337 -0.4063 -0.01701 -0.40907 C -0.01614 -0.41277 -0.01701 -0.4137 -0.01701 -0.41763 " pathEditMode="relative" ptsTypes="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3" grpId="0" animBg="1"/>
      <p:bldP spid="64" grpId="0" animBg="1"/>
      <p:bldP spid="64" grpId="1" animBg="1"/>
      <p:bldP spid="73" grpId="0" animBg="1"/>
      <p:bldP spid="7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24599" y="3352800"/>
            <a:ext cx="3048001" cy="3276599"/>
            <a:chOff x="6324599" y="3352800"/>
            <a:chExt cx="3048001" cy="3276599"/>
          </a:xfrm>
        </p:grpSpPr>
        <p:grpSp>
          <p:nvGrpSpPr>
            <p:cNvPr id="12" name="Group 11"/>
            <p:cNvGrpSpPr/>
            <p:nvPr/>
          </p:nvGrpSpPr>
          <p:grpSpPr>
            <a:xfrm>
              <a:off x="6324599" y="3352800"/>
              <a:ext cx="3048001" cy="3276599"/>
              <a:chOff x="6324599" y="3352800"/>
              <a:chExt cx="3048001" cy="3276599"/>
            </a:xfrm>
          </p:grpSpPr>
          <p:pic>
            <p:nvPicPr>
              <p:cNvPr id="71" name="Picture 2" descr="http://www.themediacollege.co.uk/wp-content/uploads/2014/01/SmartPhone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44" t="523" r="24506" b="563"/>
              <a:stretch/>
            </p:blipFill>
            <p:spPr bwMode="auto">
              <a:xfrm>
                <a:off x="6324600" y="3352800"/>
                <a:ext cx="1887704" cy="32765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3" name="Straight Connector 72"/>
              <p:cNvCxnSpPr/>
              <p:nvPr/>
            </p:nvCxnSpPr>
            <p:spPr>
              <a:xfrm>
                <a:off x="6324600" y="4650469"/>
                <a:ext cx="188770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4"/>
              <p:cNvGrpSpPr/>
              <p:nvPr/>
            </p:nvGrpSpPr>
            <p:grpSpPr>
              <a:xfrm>
                <a:off x="6324599" y="3352800"/>
                <a:ext cx="3048001" cy="3276599"/>
                <a:chOff x="4800599" y="3352800"/>
                <a:chExt cx="3048001" cy="3276599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4800599" y="3352800"/>
                  <a:ext cx="1887705" cy="12976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  <a:alpha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ight Brace 73"/>
                <p:cNvSpPr/>
                <p:nvPr/>
              </p:nvSpPr>
              <p:spPr>
                <a:xfrm>
                  <a:off x="6705600" y="3352800"/>
                  <a:ext cx="304800" cy="1297669"/>
                </a:xfrm>
                <a:prstGeom prst="righ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ight Brace 74"/>
                <p:cNvSpPr/>
                <p:nvPr/>
              </p:nvSpPr>
              <p:spPr>
                <a:xfrm>
                  <a:off x="6705600" y="4652727"/>
                  <a:ext cx="304800" cy="1976672"/>
                </a:xfrm>
                <a:prstGeom prst="righ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6934200" y="3886489"/>
                  <a:ext cx="838200" cy="234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/>
                    <a:t>User level</a:t>
                  </a:r>
                  <a:endParaRPr lang="en-US" sz="1100" b="1" dirty="0"/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7010400" y="5524789"/>
                  <a:ext cx="838200" cy="234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/>
                    <a:t>OS level</a:t>
                  </a:r>
                  <a:endParaRPr lang="en-US" sz="1100" b="1" dirty="0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804749" y="4652726"/>
                  <a:ext cx="1887705" cy="1976672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  <a:alpha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0" name="Rectangle 79"/>
            <p:cNvSpPr/>
            <p:nvPr/>
          </p:nvSpPr>
          <p:spPr>
            <a:xfrm>
              <a:off x="6408420" y="5861987"/>
              <a:ext cx="594360" cy="53244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LMS</a:t>
              </a:r>
              <a:endParaRPr lang="en-US" sz="1600" b="1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536243" y="5853643"/>
              <a:ext cx="594360" cy="53244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GMS</a:t>
              </a:r>
              <a:endParaRPr lang="en-US" sz="1600" b="1" dirty="0"/>
            </a:p>
          </p:txBody>
        </p:sp>
        <p:pic>
          <p:nvPicPr>
            <p:cNvPr id="97" name="Picture 4" descr="http://farm6.staticflickr.com/5180/5540543936_b10be20228_o.jp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1624" y="3804003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Rectangle 98"/>
            <p:cNvSpPr/>
            <p:nvPr/>
          </p:nvSpPr>
          <p:spPr>
            <a:xfrm>
              <a:off x="7157424" y="3804004"/>
              <a:ext cx="973180" cy="409575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LP-Guardian</a:t>
              </a:r>
              <a:endParaRPr lang="en-US" sz="12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81975" y="3352801"/>
            <a:ext cx="3048001" cy="3276599"/>
            <a:chOff x="3281975" y="3352801"/>
            <a:chExt cx="3048001" cy="3276599"/>
          </a:xfrm>
        </p:grpSpPr>
        <p:pic>
          <p:nvPicPr>
            <p:cNvPr id="31" name="Picture 2" descr="http://www.themediacollege.co.uk/wp-content/uploads/2014/01/SmartPhone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4" t="523" r="24506" b="563"/>
            <a:stretch/>
          </p:blipFill>
          <p:spPr bwMode="auto">
            <a:xfrm>
              <a:off x="3281976" y="3352801"/>
              <a:ext cx="1887704" cy="327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3281975" y="3352801"/>
              <a:ext cx="1887705" cy="129766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281976" y="4650470"/>
              <a:ext cx="18877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ight Brace 34"/>
            <p:cNvSpPr/>
            <p:nvPr/>
          </p:nvSpPr>
          <p:spPr>
            <a:xfrm>
              <a:off x="5186976" y="3352801"/>
              <a:ext cx="304800" cy="129766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Brace 35"/>
            <p:cNvSpPr/>
            <p:nvPr/>
          </p:nvSpPr>
          <p:spPr>
            <a:xfrm>
              <a:off x="5186976" y="4652727"/>
              <a:ext cx="304800" cy="197667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20952" y="3886490"/>
              <a:ext cx="838200" cy="234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User level</a:t>
              </a:r>
              <a:endParaRPr lang="en-US" sz="11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91776" y="5524789"/>
              <a:ext cx="838200" cy="234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OS level</a:t>
              </a:r>
              <a:endParaRPr lang="en-US" sz="1100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86125" y="4652727"/>
              <a:ext cx="1887705" cy="1976672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4" descr="http://farm6.staticflickr.com/5180/5540543936_b10be20228_o.jp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228" y="373380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3365796" y="5861988"/>
              <a:ext cx="594360" cy="53244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LMS</a:t>
              </a:r>
              <a:endParaRPr lang="en-US" sz="1600" b="1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493619" y="5853643"/>
              <a:ext cx="594360" cy="53244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GMS</a:t>
              </a:r>
              <a:endParaRPr lang="en-US" sz="16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Implementation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Rely on a platform-level instrumentation</a:t>
            </a:r>
          </a:p>
          <a:p>
            <a:pPr lvl="1"/>
            <a:r>
              <a:rPr lang="en-US" dirty="0" smtClean="0"/>
              <a:t>Instrument the location object</a:t>
            </a:r>
          </a:p>
          <a:p>
            <a:pPr lvl="1"/>
            <a:r>
              <a:rPr lang="en-US" dirty="0" smtClean="0"/>
              <a:t>Communicate with LP-Guardian through </a:t>
            </a:r>
            <a:r>
              <a:rPr lang="en-US" i="1" dirty="0" smtClean="0"/>
              <a:t>binder</a:t>
            </a:r>
          </a:p>
        </p:txBody>
      </p:sp>
      <p:pic>
        <p:nvPicPr>
          <p:cNvPr id="1026" name="Picture 2" descr="http://www.themediacollege.co.uk/wp-content/uploads/2014/01/SmartPhon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523" r="24506" b="563"/>
          <a:stretch/>
        </p:blipFill>
        <p:spPr bwMode="auto">
          <a:xfrm>
            <a:off x="247220" y="3352801"/>
            <a:ext cx="1887704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47218" y="3352801"/>
            <a:ext cx="3048002" cy="3276599"/>
            <a:chOff x="3581398" y="3138055"/>
            <a:chExt cx="3048002" cy="3657600"/>
          </a:xfrm>
        </p:grpSpPr>
        <p:sp>
          <p:nvSpPr>
            <p:cNvPr id="4" name="Rectangle 3"/>
            <p:cNvSpPr/>
            <p:nvPr/>
          </p:nvSpPr>
          <p:spPr>
            <a:xfrm>
              <a:off x="3581399" y="3138055"/>
              <a:ext cx="1887705" cy="172615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581400" y="4864205"/>
              <a:ext cx="18877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ight Brace 7"/>
            <p:cNvSpPr/>
            <p:nvPr/>
          </p:nvSpPr>
          <p:spPr>
            <a:xfrm>
              <a:off x="5486400" y="3138055"/>
              <a:ext cx="304800" cy="172615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Right Brace 8"/>
            <p:cNvSpPr/>
            <p:nvPr/>
          </p:nvSpPr>
          <p:spPr>
            <a:xfrm>
              <a:off x="5486400" y="4864205"/>
              <a:ext cx="304800" cy="193145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5430" y="3870325"/>
              <a:ext cx="838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User level</a:t>
              </a:r>
              <a:endParaRPr lang="en-US" sz="11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1200" y="5699125"/>
              <a:ext cx="838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OS level</a:t>
              </a:r>
              <a:endParaRPr lang="en-US" sz="11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81398" y="4870003"/>
              <a:ext cx="1887705" cy="1925651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pic>
          <p:nvPicPr>
            <p:cNvPr id="18" name="Picture 4" descr="http://farm6.staticflickr.com/5180/5540543936_b10be20228_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652" y="4098925"/>
              <a:ext cx="457200" cy="490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665220" y="5939009"/>
              <a:ext cx="594360" cy="59436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LMS</a:t>
              </a:r>
              <a:endParaRPr lang="en-US" sz="16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93043" y="5929694"/>
              <a:ext cx="594360" cy="59436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GMS</a:t>
              </a:r>
              <a:endParaRPr lang="en-US" sz="1600" b="1" dirty="0"/>
            </a:p>
          </p:txBody>
        </p:sp>
        <p:cxnSp>
          <p:nvCxnSpPr>
            <p:cNvPr id="19" name="Straight Arrow Connector 18"/>
            <p:cNvCxnSpPr>
              <a:stCxn id="15" idx="0"/>
              <a:endCxn id="18" idx="2"/>
            </p:cNvCxnSpPr>
            <p:nvPr/>
          </p:nvCxnSpPr>
          <p:spPr>
            <a:xfrm flipV="1">
              <a:off x="3962400" y="4589137"/>
              <a:ext cx="562852" cy="134987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0" idx="0"/>
              <a:endCxn id="18" idx="2"/>
            </p:cNvCxnSpPr>
            <p:nvPr/>
          </p:nvCxnSpPr>
          <p:spPr>
            <a:xfrm flipH="1" flipV="1">
              <a:off x="4525252" y="4589137"/>
              <a:ext cx="564971" cy="134055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733800" y="5181600"/>
              <a:ext cx="16536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Location updates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3" name="Straight Arrow Connector 42"/>
          <p:cNvCxnSpPr>
            <a:stCxn id="41" idx="0"/>
            <a:endCxn id="63" idx="2"/>
          </p:cNvCxnSpPr>
          <p:nvPr/>
        </p:nvCxnSpPr>
        <p:spPr>
          <a:xfrm flipV="1">
            <a:off x="3662976" y="5367785"/>
            <a:ext cx="562852" cy="4942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2" idx="0"/>
            <a:endCxn id="63" idx="2"/>
          </p:cNvCxnSpPr>
          <p:nvPr/>
        </p:nvCxnSpPr>
        <p:spPr>
          <a:xfrm flipH="1" flipV="1">
            <a:off x="4225828" y="5367785"/>
            <a:ext cx="564971" cy="4858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768628" y="4835337"/>
            <a:ext cx="914400" cy="5324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New location</a:t>
            </a:r>
            <a:endParaRPr lang="en-US" sz="1400" dirty="0"/>
          </a:p>
        </p:txBody>
      </p:sp>
      <p:cxnSp>
        <p:nvCxnSpPr>
          <p:cNvPr id="68" name="Straight Arrow Connector 67"/>
          <p:cNvCxnSpPr>
            <a:stCxn id="63" idx="0"/>
            <a:endCxn id="40" idx="2"/>
          </p:cNvCxnSpPr>
          <p:nvPr/>
        </p:nvCxnSpPr>
        <p:spPr>
          <a:xfrm flipV="1">
            <a:off x="4225828" y="4191001"/>
            <a:ext cx="0" cy="6443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99025" y="4296295"/>
            <a:ext cx="1653603" cy="303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Location updates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82" name="Straight Arrow Connector 81"/>
          <p:cNvCxnSpPr>
            <a:stCxn id="80" idx="0"/>
            <a:endCxn id="85" idx="2"/>
          </p:cNvCxnSpPr>
          <p:nvPr/>
        </p:nvCxnSpPr>
        <p:spPr>
          <a:xfrm flipV="1">
            <a:off x="6705600" y="5367784"/>
            <a:ext cx="562852" cy="4942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81" idx="0"/>
            <a:endCxn id="85" idx="2"/>
          </p:cNvCxnSpPr>
          <p:nvPr/>
        </p:nvCxnSpPr>
        <p:spPr>
          <a:xfrm flipH="1" flipV="1">
            <a:off x="7268452" y="5367784"/>
            <a:ext cx="564971" cy="4858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6811252" y="4835337"/>
            <a:ext cx="914400" cy="5324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New location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635341" y="5462119"/>
            <a:ext cx="324341" cy="303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671251" y="5463580"/>
            <a:ext cx="324341" cy="303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44" name="Rectangle 1043"/>
          <p:cNvSpPr/>
          <p:nvPr/>
        </p:nvSpPr>
        <p:spPr>
          <a:xfrm>
            <a:off x="7344652" y="3804004"/>
            <a:ext cx="365760" cy="409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710412" y="3804005"/>
            <a:ext cx="365760" cy="409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/>
          <p:nvPr/>
        </p:nvCxnSpPr>
        <p:spPr>
          <a:xfrm flipH="1" flipV="1">
            <a:off x="6670289" y="4278057"/>
            <a:ext cx="568228" cy="5741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7238517" y="4230433"/>
            <a:ext cx="259080" cy="6217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7238517" y="4230434"/>
            <a:ext cx="624840" cy="6217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127489" y="4313149"/>
            <a:ext cx="324341" cy="303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627766" y="4313149"/>
            <a:ext cx="324341" cy="303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435961" y="4313149"/>
            <a:ext cx="324341" cy="303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5" grpId="0"/>
      <p:bldP spid="85" grpId="0" animBg="1"/>
      <p:bldP spid="103" grpId="0"/>
      <p:bldP spid="104" grpId="0"/>
      <p:bldP spid="130" grpId="0"/>
      <p:bldP spid="131" grpId="0"/>
      <p:bldP spid="1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Evaluation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Privacy</a:t>
            </a:r>
            <a:r>
              <a:rPr lang="en-US" dirty="0" smtClean="0"/>
              <a:t>  </a:t>
            </a:r>
          </a:p>
          <a:p>
            <a:pPr lvl="1"/>
            <a:r>
              <a:rPr lang="en-US" dirty="0"/>
              <a:t>Tracking </a:t>
            </a:r>
            <a:endParaRPr lang="en-US" dirty="0" smtClean="0"/>
          </a:p>
          <a:p>
            <a:pPr lvl="1"/>
            <a:r>
              <a:rPr lang="en-US" dirty="0" smtClean="0"/>
              <a:t>Identification</a:t>
            </a:r>
          </a:p>
          <a:p>
            <a:r>
              <a:rPr lang="en-US" dirty="0">
                <a:solidFill>
                  <a:srgbClr val="FF0000"/>
                </a:solidFill>
              </a:rPr>
              <a:t>Performance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Measure effect on energy and real-time operation</a:t>
            </a:r>
          </a:p>
          <a:p>
            <a:pPr lvl="1"/>
            <a:r>
              <a:rPr lang="en-US" dirty="0"/>
              <a:t>Devices: Galaxy Nexus, Galaxy S3, and Galaxy S4</a:t>
            </a:r>
          </a:p>
          <a:p>
            <a:pPr lvl="2"/>
            <a:r>
              <a:rPr lang="en-US" dirty="0"/>
              <a:t>Running CM 10.2.1 based on Android </a:t>
            </a:r>
            <a:r>
              <a:rPr lang="en-US" dirty="0" smtClean="0"/>
              <a:t>4.3.1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User study</a:t>
            </a:r>
          </a:p>
          <a:p>
            <a:pPr lvl="1"/>
            <a:r>
              <a:rPr lang="en-US" dirty="0" smtClean="0"/>
              <a:t>Users’ perception on loss of </a:t>
            </a:r>
            <a:r>
              <a:rPr lang="en-US" dirty="0" err="1" smtClean="0"/>
              <a:t>QoS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6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Privacy Evaluation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Dataset-based evaluation</a:t>
            </a:r>
          </a:p>
          <a:p>
            <a:pPr lvl="1"/>
            <a:r>
              <a:rPr lang="en-US" dirty="0" smtClean="0"/>
              <a:t>List of app sessions: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Every data point: user-app combination</a:t>
            </a:r>
          </a:p>
          <a:p>
            <a:r>
              <a:rPr lang="en-US" dirty="0" smtClean="0"/>
              <a:t>Three datasets: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279935"/>
              </p:ext>
            </p:extLst>
          </p:nvPr>
        </p:nvGraphicFramePr>
        <p:xfrm>
          <a:off x="685800" y="4231640"/>
          <a:ext cx="76200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/>
                <a:gridCol w="2057400"/>
                <a:gridCol w="1905000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PhoneLab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LiveLab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Participants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week - 10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week - 4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year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Location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 Arbor, 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Buffalo, 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Houston, TX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2743200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" pitchFamily="49" charset="0"/>
              </a:rPr>
              <a:t>com.whatsapp,1395247179636,America/New_York,75,placeID:1,placeID:1</a:t>
            </a:r>
            <a:endParaRPr lang="en-US" sz="1400" dirty="0">
              <a:latin typeface="Courier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371600"/>
            <a:ext cx="8839200" cy="2276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http://grfx.cstv.com/schools/mich/graphics/auto/michigan-stadium_6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176337"/>
            <a:ext cx="6035039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buffalo.edu/content/www/eub/about_ub/ub_at_a_glance/_jcr_content/par/image.img.680.244.jpg/13503325422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323974"/>
            <a:ext cx="64770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ruf.rice.edu/~pkortum/images/rice_campu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7"/>
          <a:stretch/>
        </p:blipFill>
        <p:spPr bwMode="auto">
          <a:xfrm>
            <a:off x="2425356" y="1176337"/>
            <a:ext cx="4293288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00325" y="4229100"/>
            <a:ext cx="2026920" cy="1481328"/>
          </a:xfrm>
          <a:prstGeom prst="rect">
            <a:avLst/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27245" y="4229100"/>
            <a:ext cx="1925956" cy="1481328"/>
          </a:xfrm>
          <a:prstGeom prst="rect">
            <a:avLst/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53201" y="4229100"/>
            <a:ext cx="1752599" cy="1481328"/>
          </a:xfrm>
          <a:prstGeom prst="rect">
            <a:avLst/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4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Privacy 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P</a:t>
            </a:r>
            <a:r>
              <a:rPr lang="en-US" sz="2000" baseline="-25000" dirty="0" err="1"/>
              <a:t>min</a:t>
            </a:r>
            <a:r>
              <a:rPr lang="en-US" sz="2000" dirty="0"/>
              <a:t>= 0.05: relaxed scenario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P</a:t>
            </a:r>
            <a:r>
              <a:rPr lang="en-US" sz="2000" baseline="-25000" dirty="0" err="1"/>
              <a:t>min</a:t>
            </a:r>
            <a:r>
              <a:rPr lang="en-US" sz="2000" dirty="0"/>
              <a:t> = 0.0005: constrained scenario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576127"/>
              </p:ext>
            </p:extLst>
          </p:nvPr>
        </p:nvGraphicFramePr>
        <p:xfrm>
          <a:off x="457200" y="2174875"/>
          <a:ext cx="4040188" cy="354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98735889"/>
              </p:ext>
            </p:extLst>
          </p:nvPr>
        </p:nvGraphicFramePr>
        <p:xfrm>
          <a:off x="4645025" y="2174875"/>
          <a:ext cx="4041775" cy="354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5816093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QoS</a:t>
            </a:r>
            <a:r>
              <a:rPr lang="en-US" dirty="0"/>
              <a:t>: percentage of sessions where LP-Guardian releases actual </a:t>
            </a: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Location-aware Apps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 smtClean="0"/>
              <a:t>Location-aware mobile devices</a:t>
            </a:r>
          </a:p>
          <a:p>
            <a:pPr lvl="1"/>
            <a:r>
              <a:rPr lang="en-US" altLang="ko-KR" sz="2400" dirty="0" smtClean="0"/>
              <a:t>iPhone 6, Galaxy S5 …</a:t>
            </a:r>
          </a:p>
          <a:p>
            <a:r>
              <a:rPr lang="en-US" altLang="ko-KR" sz="2800" dirty="0" smtClean="0"/>
              <a:t>Location-Based Services</a:t>
            </a:r>
            <a:endParaRPr lang="ko-KR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25" y="1772816"/>
            <a:ext cx="2300575" cy="144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08" y="4005064"/>
            <a:ext cx="2806191" cy="2398018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76200" y="3048000"/>
            <a:ext cx="5562600" cy="3459480"/>
            <a:chOff x="76200" y="3048000"/>
            <a:chExt cx="5562600" cy="3459480"/>
          </a:xfrm>
        </p:grpSpPr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2210168" y="3048000"/>
              <a:ext cx="3428632" cy="3459480"/>
              <a:chOff x="1371600" y="2286000"/>
              <a:chExt cx="4059936" cy="4096464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371600" y="2286000"/>
                <a:ext cx="4059936" cy="405993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461395" y="2502553"/>
                <a:ext cx="3843819" cy="3843819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869454" y="3282145"/>
                <a:ext cx="3064227" cy="3064227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093008" y="3729688"/>
                <a:ext cx="2652776" cy="2652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74% of smartphone users utilize location-based services</a:t>
                </a:r>
                <a:endParaRPr lang="en-US" b="1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6200" y="3359612"/>
              <a:ext cx="2636080" cy="374188"/>
              <a:chOff x="228600" y="3359612"/>
              <a:chExt cx="2483680" cy="374188"/>
            </a:xfrm>
          </p:grpSpPr>
          <p:cxnSp>
            <p:nvCxnSpPr>
              <p:cNvPr id="25" name="Straight Connector 24"/>
              <p:cNvCxnSpPr>
                <a:stCxn id="26" idx="3"/>
                <a:endCxn id="7" idx="1"/>
              </p:cNvCxnSpPr>
              <p:nvPr/>
            </p:nvCxnSpPr>
            <p:spPr>
              <a:xfrm>
                <a:off x="1295400" y="3546706"/>
                <a:ext cx="1416880" cy="3406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228600" y="3359612"/>
                <a:ext cx="1066800" cy="37418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All Adults</a:t>
                </a:r>
                <a:endParaRPr lang="en-US" sz="1200" b="1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6200" y="4005064"/>
              <a:ext cx="2438400" cy="374188"/>
              <a:chOff x="-76200" y="3852664"/>
              <a:chExt cx="2438400" cy="374188"/>
            </a:xfrm>
          </p:grpSpPr>
          <p:cxnSp>
            <p:nvCxnSpPr>
              <p:cNvPr id="34" name="Straight Connector 33"/>
              <p:cNvCxnSpPr>
                <a:stCxn id="35" idx="3"/>
              </p:cNvCxnSpPr>
              <p:nvPr/>
            </p:nvCxnSpPr>
            <p:spPr>
              <a:xfrm>
                <a:off x="1752600" y="4039758"/>
                <a:ext cx="609600" cy="324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-76200" y="3852664"/>
                <a:ext cx="1828800" cy="37418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Cell phone owners (90%)</a:t>
                </a:r>
                <a:endParaRPr lang="en-US" sz="1200" b="1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6200" y="4916759"/>
              <a:ext cx="2828961" cy="374188"/>
              <a:chOff x="-76200" y="3852664"/>
              <a:chExt cx="2828961" cy="374188"/>
            </a:xfrm>
          </p:grpSpPr>
          <p:cxnSp>
            <p:nvCxnSpPr>
              <p:cNvPr id="52" name="Straight Connector 51"/>
              <p:cNvCxnSpPr>
                <a:stCxn id="53" idx="3"/>
              </p:cNvCxnSpPr>
              <p:nvPr/>
            </p:nvCxnSpPr>
            <p:spPr>
              <a:xfrm>
                <a:off x="1752600" y="4039758"/>
                <a:ext cx="1000161" cy="324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-76200" y="3852664"/>
                <a:ext cx="1828800" cy="37418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Smartphone owners (58%)</a:t>
                </a:r>
                <a:endParaRPr lang="en-US" sz="1200" b="1" dirty="0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5791200" y="63978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http://www.popsugar.com/tech/Which-Location-Based-Service-Do-You-Like-Best-7829817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05161" y="6551711"/>
            <a:ext cx="1447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</a:rPr>
              <a:t>Pew Research, 2014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4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Privacy Evaluation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Tracking threat</a:t>
            </a:r>
            <a:r>
              <a:rPr lang="en-US" sz="2500" dirty="0" smtClean="0"/>
              <a:t>: time tracked per day</a:t>
            </a:r>
          </a:p>
          <a:p>
            <a:pPr lvl="1"/>
            <a:r>
              <a:rPr lang="en-US" sz="2500" dirty="0" smtClean="0"/>
              <a:t>90% of time, user is tracked less than 10 minutes a day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85416549"/>
              </p:ext>
            </p:extLst>
          </p:nvPr>
        </p:nvGraphicFramePr>
        <p:xfrm>
          <a:off x="1447800" y="3048000"/>
          <a:ext cx="6096000" cy="330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Performance 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Delay Overhead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6078771"/>
              </p:ext>
            </p:extLst>
          </p:nvPr>
        </p:nvGraphicFramePr>
        <p:xfrm>
          <a:off x="457200" y="2174875"/>
          <a:ext cx="4040188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Battery Life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1285881"/>
              </p:ext>
            </p:extLst>
          </p:nvPr>
        </p:nvGraphicFramePr>
        <p:xfrm>
          <a:off x="4645025" y="2174875"/>
          <a:ext cx="4041775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3498" y="5715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incurred once every 750ms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54498" y="5715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 for 85% battery depletion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Location load: 1 request every 5s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User Study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Recruited 180 participants from Amazon Mechanical Turk</a:t>
            </a:r>
          </a:p>
          <a:p>
            <a:r>
              <a:rPr lang="en-US" dirty="0" smtClean="0"/>
              <a:t>Studied perception of loss of </a:t>
            </a:r>
            <a:r>
              <a:rPr lang="en-US" dirty="0" err="1" smtClean="0"/>
              <a:t>QoS</a:t>
            </a:r>
            <a:endParaRPr lang="en-US" dirty="0" smtClean="0"/>
          </a:p>
          <a:p>
            <a:pPr lvl="1"/>
            <a:r>
              <a:rPr lang="en-US" dirty="0" smtClean="0"/>
              <a:t>From home and work</a:t>
            </a:r>
          </a:p>
          <a:p>
            <a:pPr lvl="1"/>
            <a:r>
              <a:rPr lang="en-US" dirty="0" smtClean="0"/>
              <a:t>For different apps: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909102"/>
              </p:ext>
            </p:extLst>
          </p:nvPr>
        </p:nvGraphicFramePr>
        <p:xfrm>
          <a:off x="1600200" y="4495800"/>
          <a:ext cx="624840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82800"/>
                <a:gridCol w="2082800"/>
                <a:gridCol w="208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Geo-search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Social networking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Chatting/messaging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Fitness tracking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Games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Weather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User Study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Are you comfortable with an inaccurate service while either at home or work?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304800" y="2743200"/>
            <a:ext cx="2743200" cy="3810000"/>
            <a:chOff x="304800" y="2743200"/>
            <a:chExt cx="2743200" cy="381000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2755165"/>
              <a:ext cx="2743200" cy="3790478"/>
              <a:chOff x="304800" y="2755165"/>
              <a:chExt cx="2743200" cy="379047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04800" y="5899312"/>
                <a:ext cx="2743200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Receiving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PoIs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that are not close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graphicFrame>
            <p:nvGraphicFramePr>
              <p:cNvPr id="15" name="Chart 14"/>
              <p:cNvGraphicFramePr/>
              <p:nvPr>
                <p:extLst>
                  <p:ext uri="{D42A27DB-BD31-4B8C-83A1-F6EECF244321}">
                    <p14:modId xmlns:p14="http://schemas.microsoft.com/office/powerpoint/2010/main" val="457868413"/>
                  </p:ext>
                </p:extLst>
              </p:nvPr>
            </p:nvGraphicFramePr>
            <p:xfrm>
              <a:off x="304800" y="2755165"/>
              <a:ext cx="2743200" cy="315170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6" name="Rectangle 5"/>
            <p:cNvSpPr/>
            <p:nvPr/>
          </p:nvSpPr>
          <p:spPr>
            <a:xfrm>
              <a:off x="304800" y="2743200"/>
              <a:ext cx="2743200" cy="381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00400" y="2743200"/>
            <a:ext cx="2743200" cy="3810000"/>
            <a:chOff x="3200400" y="2743200"/>
            <a:chExt cx="2743200" cy="3810000"/>
          </a:xfrm>
        </p:grpSpPr>
        <p:grpSp>
          <p:nvGrpSpPr>
            <p:cNvPr id="19" name="Group 18"/>
            <p:cNvGrpSpPr/>
            <p:nvPr/>
          </p:nvGrpSpPr>
          <p:grpSpPr>
            <a:xfrm>
              <a:off x="3200400" y="2755165"/>
              <a:ext cx="2743200" cy="3790478"/>
              <a:chOff x="3200400" y="2755165"/>
              <a:chExt cx="2743200" cy="379047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200400" y="5899312"/>
                <a:ext cx="2743200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Geotag is a city instead of actual location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graphicFrame>
            <p:nvGraphicFramePr>
              <p:cNvPr id="16" name="Chart 15"/>
              <p:cNvGraphicFramePr/>
              <p:nvPr>
                <p:extLst>
                  <p:ext uri="{D42A27DB-BD31-4B8C-83A1-F6EECF244321}">
                    <p14:modId xmlns:p14="http://schemas.microsoft.com/office/powerpoint/2010/main" val="3173543577"/>
                  </p:ext>
                </p:extLst>
              </p:nvPr>
            </p:nvGraphicFramePr>
            <p:xfrm>
              <a:off x="3200400" y="2755165"/>
              <a:ext cx="2743200" cy="315170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7" name="Rectangle 6"/>
            <p:cNvSpPr/>
            <p:nvPr/>
          </p:nvSpPr>
          <p:spPr>
            <a:xfrm>
              <a:off x="3200400" y="2743200"/>
              <a:ext cx="2743200" cy="381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96000" y="2743200"/>
            <a:ext cx="2743200" cy="3810000"/>
            <a:chOff x="6096000" y="2743200"/>
            <a:chExt cx="2743200" cy="3810000"/>
          </a:xfrm>
        </p:grpSpPr>
        <p:grpSp>
          <p:nvGrpSpPr>
            <p:cNvPr id="20" name="Group 19"/>
            <p:cNvGrpSpPr/>
            <p:nvPr/>
          </p:nvGrpSpPr>
          <p:grpSpPr>
            <a:xfrm>
              <a:off x="6096000" y="2755165"/>
              <a:ext cx="2743200" cy="3790478"/>
              <a:chOff x="6096000" y="2755165"/>
              <a:chExt cx="2743200" cy="379047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096000" y="5899312"/>
                <a:ext cx="2743200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Share city instead of actual location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graphicFrame>
            <p:nvGraphicFramePr>
              <p:cNvPr id="17" name="Chart 16"/>
              <p:cNvGraphicFramePr/>
              <p:nvPr>
                <p:extLst>
                  <p:ext uri="{D42A27DB-BD31-4B8C-83A1-F6EECF244321}">
                    <p14:modId xmlns:p14="http://schemas.microsoft.com/office/powerpoint/2010/main" val="1897733666"/>
                  </p:ext>
                </p:extLst>
              </p:nvPr>
            </p:nvGraphicFramePr>
            <p:xfrm>
              <a:off x="6096000" y="2755165"/>
              <a:ext cx="2743200" cy="315170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sp>
          <p:nvSpPr>
            <p:cNvPr id="8" name="Rectangle 7"/>
            <p:cNvSpPr/>
            <p:nvPr/>
          </p:nvSpPr>
          <p:spPr>
            <a:xfrm>
              <a:off x="6096000" y="2743200"/>
              <a:ext cx="2743200" cy="381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9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User Study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Would the service provided be any different if an inaccurate location is to be shared?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304800" y="2743200"/>
            <a:ext cx="2743200" cy="3810000"/>
            <a:chOff x="304800" y="2743200"/>
            <a:chExt cx="2743200" cy="3810000"/>
          </a:xfrm>
        </p:grpSpPr>
        <p:sp>
          <p:nvSpPr>
            <p:cNvPr id="12" name="TextBox 11"/>
            <p:cNvSpPr txBox="1"/>
            <p:nvPr/>
          </p:nvSpPr>
          <p:spPr>
            <a:xfrm>
              <a:off x="304800" y="5899312"/>
              <a:ext cx="2743200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Care about actual path more than distance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2743200"/>
              <a:ext cx="2743200" cy="381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Chart 14"/>
            <p:cNvGraphicFramePr/>
            <p:nvPr>
              <p:extLst>
                <p:ext uri="{D42A27DB-BD31-4B8C-83A1-F6EECF244321}">
                  <p14:modId xmlns:p14="http://schemas.microsoft.com/office/powerpoint/2010/main" val="1001475818"/>
                </p:ext>
              </p:extLst>
            </p:nvPr>
          </p:nvGraphicFramePr>
          <p:xfrm>
            <a:off x="304800" y="2755165"/>
            <a:ext cx="2743200" cy="31517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3200400" y="2743200"/>
            <a:ext cx="2743200" cy="3810000"/>
            <a:chOff x="3200400" y="2743200"/>
            <a:chExt cx="2743200" cy="3810000"/>
          </a:xfrm>
        </p:grpSpPr>
        <p:sp>
          <p:nvSpPr>
            <p:cNvPr id="13" name="TextBox 12"/>
            <p:cNvSpPr txBox="1"/>
            <p:nvPr/>
          </p:nvSpPr>
          <p:spPr>
            <a:xfrm>
              <a:off x="3200400" y="5899312"/>
              <a:ext cx="2743200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Gaming Experience is different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00400" y="2743200"/>
              <a:ext cx="2743200" cy="381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3298093576"/>
                </p:ext>
              </p:extLst>
            </p:nvPr>
          </p:nvGraphicFramePr>
          <p:xfrm>
            <a:off x="3200400" y="2755165"/>
            <a:ext cx="2743200" cy="31517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6096000" y="2743200"/>
            <a:ext cx="2743200" cy="3810000"/>
            <a:chOff x="6096000" y="2743200"/>
            <a:chExt cx="2743200" cy="3810000"/>
          </a:xfrm>
        </p:grpSpPr>
        <p:sp>
          <p:nvSpPr>
            <p:cNvPr id="14" name="TextBox 13"/>
            <p:cNvSpPr txBox="1"/>
            <p:nvPr/>
          </p:nvSpPr>
          <p:spPr>
            <a:xfrm>
              <a:off x="6096000" y="5899312"/>
              <a:ext cx="2743200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Weather information is different within a city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0" y="2743200"/>
              <a:ext cx="2743200" cy="381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" name="Chart 16"/>
            <p:cNvGraphicFramePr/>
            <p:nvPr>
              <p:extLst>
                <p:ext uri="{D42A27DB-BD31-4B8C-83A1-F6EECF244321}">
                  <p14:modId xmlns:p14="http://schemas.microsoft.com/office/powerpoint/2010/main" val="655654359"/>
                </p:ext>
              </p:extLst>
            </p:nvPr>
          </p:nvGraphicFramePr>
          <p:xfrm>
            <a:off x="6096000" y="2755165"/>
            <a:ext cx="2743200" cy="31517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0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Conclusion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Presented </a:t>
            </a:r>
            <a:r>
              <a:rPr lang="en-US" dirty="0" smtClean="0">
                <a:solidFill>
                  <a:srgbClr val="000090"/>
                </a:solidFill>
              </a:rPr>
              <a:t>LP-Guardian </a:t>
            </a:r>
            <a:r>
              <a:rPr lang="en-US" dirty="0" smtClean="0"/>
              <a:t>that is: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Practical:</a:t>
            </a:r>
          </a:p>
          <a:p>
            <a:pPr lvl="2"/>
            <a:r>
              <a:rPr lang="en-US" sz="2200" dirty="0" smtClean="0"/>
              <a:t>Implemented on Android 4.3 and compatible with Android apps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Effective:</a:t>
            </a:r>
          </a:p>
          <a:p>
            <a:pPr lvl="2"/>
            <a:r>
              <a:rPr lang="en-US" sz="2200" dirty="0"/>
              <a:t>Protects against the tracking, profiling, and identification threats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Efficient:</a:t>
            </a:r>
          </a:p>
          <a:p>
            <a:pPr lvl="2"/>
            <a:r>
              <a:rPr lang="en-US" sz="2200" dirty="0" smtClean="0"/>
              <a:t>Loss in app functionality is tolerable </a:t>
            </a:r>
          </a:p>
          <a:p>
            <a:pPr lvl="1"/>
            <a:endParaRPr lang="en-US" sz="2200" dirty="0" smtClean="0"/>
          </a:p>
          <a:p>
            <a:r>
              <a:rPr lang="en-US" dirty="0" smtClean="0"/>
              <a:t>In future we will:</a:t>
            </a:r>
          </a:p>
          <a:p>
            <a:pPr lvl="1"/>
            <a:r>
              <a:rPr lang="en-US" dirty="0" smtClean="0"/>
              <a:t>Explore deployment issues</a:t>
            </a:r>
          </a:p>
          <a:p>
            <a:pPr lvl="1"/>
            <a:r>
              <a:rPr lang="en-US" dirty="0" smtClean="0"/>
              <a:t>Push all logic to the user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9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solidFill>
                  <a:srgbClr val="0070C0"/>
                </a:solidFill>
              </a:rPr>
              <a:t>Location Privacy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562600" y="1981201"/>
            <a:ext cx="3505200" cy="38862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User tracking:</a:t>
            </a:r>
          </a:p>
          <a:p>
            <a:pPr>
              <a:lnSpc>
                <a:spcPct val="90000"/>
              </a:lnSpc>
            </a:pPr>
            <a:r>
              <a:rPr lang="en-US" altLang="ja-JP" sz="2000" dirty="0" smtClean="0"/>
              <a:t>Track user in real time</a:t>
            </a:r>
          </a:p>
          <a:p>
            <a:pPr>
              <a:lnSpc>
                <a:spcPct val="90000"/>
              </a:lnSpc>
            </a:pPr>
            <a:endParaRPr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User </a:t>
            </a:r>
            <a:r>
              <a:rPr lang="en-US" altLang="ja-JP" sz="2400" dirty="0">
                <a:solidFill>
                  <a:srgbClr val="FF0000"/>
                </a:solidFill>
              </a:rPr>
              <a:t>profiling:</a:t>
            </a:r>
          </a:p>
          <a:p>
            <a:pPr>
              <a:lnSpc>
                <a:spcPct val="90000"/>
              </a:lnSpc>
            </a:pPr>
            <a:r>
              <a:rPr lang="en-US" altLang="ja-JP" sz="2000" dirty="0" smtClean="0"/>
              <a:t>Infer </a:t>
            </a:r>
            <a:r>
              <a:rPr lang="en-US" altLang="ja-JP" sz="2000" dirty="0"/>
              <a:t>user </a:t>
            </a:r>
            <a:r>
              <a:rPr lang="en-US" altLang="ja-JP" sz="2000" dirty="0" smtClean="0"/>
              <a:t>characteristics</a:t>
            </a:r>
          </a:p>
          <a:p>
            <a:pPr lvl="1">
              <a:lnSpc>
                <a:spcPct val="90000"/>
              </a:lnSpc>
            </a:pPr>
            <a:r>
              <a:rPr lang="en-US" altLang="ja-JP" sz="1600" dirty="0" smtClean="0"/>
              <a:t>Occupation (CS grad. Student)</a:t>
            </a:r>
          </a:p>
          <a:p>
            <a:pPr lvl="1">
              <a:lnSpc>
                <a:spcPct val="90000"/>
              </a:lnSpc>
            </a:pPr>
            <a:endParaRPr lang="en-US" altLang="ja-JP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User identification</a:t>
            </a:r>
            <a:r>
              <a:rPr lang="en-US" altLang="ja-JP" sz="2400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altLang="ja-JP" sz="2000" dirty="0"/>
              <a:t>Infer user </a:t>
            </a:r>
            <a:r>
              <a:rPr lang="en-US" altLang="ja-JP" sz="2000" dirty="0" smtClean="0"/>
              <a:t>identity</a:t>
            </a:r>
          </a:p>
          <a:p>
            <a:pPr lvl="1">
              <a:lnSpc>
                <a:spcPct val="90000"/>
              </a:lnSpc>
            </a:pPr>
            <a:r>
              <a:rPr lang="en-US" altLang="ja-JP" sz="1600" dirty="0" smtClean="0"/>
              <a:t>Home: NW1</a:t>
            </a:r>
          </a:p>
          <a:p>
            <a:pPr lvl="1">
              <a:lnSpc>
                <a:spcPct val="90000"/>
              </a:lnSpc>
            </a:pPr>
            <a:r>
              <a:rPr lang="en-US" altLang="ja-JP" sz="1600" dirty="0" smtClean="0"/>
              <a:t>Work: CSE</a:t>
            </a:r>
            <a:endParaRPr lang="en-US" altLang="ja-JP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993" y="1981200"/>
            <a:ext cx="527120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(Border and Accent Bar) 5"/>
          <p:cNvSpPr/>
          <p:nvPr/>
        </p:nvSpPr>
        <p:spPr>
          <a:xfrm>
            <a:off x="4329993" y="2590800"/>
            <a:ext cx="762000" cy="304800"/>
          </a:xfrm>
          <a:prstGeom prst="accentBorderCallout1">
            <a:avLst>
              <a:gd name="adj1" fmla="val 18750"/>
              <a:gd name="adj2" fmla="val -8333"/>
              <a:gd name="adj3" fmla="val 136919"/>
              <a:gd name="adj4" fmla="val -6779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n-US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Callout 1 (Border and Accent Bar) 11"/>
          <p:cNvSpPr/>
          <p:nvPr/>
        </p:nvSpPr>
        <p:spPr>
          <a:xfrm>
            <a:off x="3415593" y="3794051"/>
            <a:ext cx="762000" cy="304800"/>
          </a:xfrm>
          <a:prstGeom prst="accentBorderCallout1">
            <a:avLst>
              <a:gd name="adj1" fmla="val 18750"/>
              <a:gd name="adj2" fmla="val -8333"/>
              <a:gd name="adj3" fmla="val -37500"/>
              <a:gd name="adj4" fmla="val -4127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n-US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Callout 1 (Border and Accent Bar) 12"/>
          <p:cNvSpPr/>
          <p:nvPr/>
        </p:nvSpPr>
        <p:spPr>
          <a:xfrm>
            <a:off x="4329993" y="3476847"/>
            <a:ext cx="762000" cy="304800"/>
          </a:xfrm>
          <a:prstGeom prst="accentBorderCallout1">
            <a:avLst>
              <a:gd name="adj1" fmla="val 18750"/>
              <a:gd name="adj2" fmla="val -8333"/>
              <a:gd name="adj3" fmla="val -44476"/>
              <a:gd name="adj4" fmla="val -6639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n-US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Callout 1 (Border and Accent Bar) 13"/>
          <p:cNvSpPr/>
          <p:nvPr/>
        </p:nvSpPr>
        <p:spPr>
          <a:xfrm>
            <a:off x="3034593" y="4267200"/>
            <a:ext cx="762000" cy="304800"/>
          </a:xfrm>
          <a:prstGeom prst="accentBorderCallout1">
            <a:avLst>
              <a:gd name="adj1" fmla="val 18750"/>
              <a:gd name="adj2" fmla="val -8333"/>
              <a:gd name="adj3" fmla="val 88082"/>
              <a:gd name="adj4" fmla="val -7895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n-US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Callout 1 (Border and Accent Bar) 14"/>
          <p:cNvSpPr/>
          <p:nvPr/>
        </p:nvSpPr>
        <p:spPr>
          <a:xfrm>
            <a:off x="2393596" y="4876800"/>
            <a:ext cx="762000" cy="304800"/>
          </a:xfrm>
          <a:prstGeom prst="accentBorderCallout1">
            <a:avLst>
              <a:gd name="adj1" fmla="val 18750"/>
              <a:gd name="adj2" fmla="val -8333"/>
              <a:gd name="adj3" fmla="val -20058"/>
              <a:gd name="adj4" fmla="val -7616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n-US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993" y="5867400"/>
            <a:ext cx="374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 Campus, Ann Arbor, MI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95400" y="4876800"/>
            <a:ext cx="609600" cy="609600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/>
              <a:t>work</a:t>
            </a:r>
            <a:endParaRPr lang="en-US" sz="1600" b="1" dirty="0"/>
          </a:p>
        </p:txBody>
      </p:sp>
      <p:sp>
        <p:nvSpPr>
          <p:cNvPr id="18" name="Oval 17"/>
          <p:cNvSpPr/>
          <p:nvPr/>
        </p:nvSpPr>
        <p:spPr>
          <a:xfrm>
            <a:off x="3048268" y="2682949"/>
            <a:ext cx="612648" cy="612648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/>
              <a:t>home</a:t>
            </a:r>
            <a:endParaRPr lang="en-US" sz="14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3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8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70C0"/>
                </a:solidFill>
              </a:rPr>
              <a:t>Location Privacy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ja-JP" dirty="0"/>
              <a:t>Mobile users are more aware of </a:t>
            </a:r>
            <a:r>
              <a:rPr lang="en-US" altLang="ja-JP" dirty="0" smtClean="0"/>
              <a:t>this risk</a:t>
            </a:r>
            <a:endParaRPr lang="en-US" altLang="ja-JP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04800" y="2514601"/>
            <a:ext cx="2743200" cy="381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2514601"/>
            <a:ext cx="2743200" cy="381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2514601"/>
            <a:ext cx="2743200" cy="381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12141631"/>
              </p:ext>
            </p:extLst>
          </p:nvPr>
        </p:nvGraphicFramePr>
        <p:xfrm>
          <a:off x="304800" y="2514600"/>
          <a:ext cx="2743200" cy="30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14400" y="5438776"/>
            <a:ext cx="914400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Concerned about location 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access</a:t>
            </a:r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33575" y="5438776"/>
            <a:ext cx="914400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Need 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more 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location access control</a:t>
            </a:r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676917013"/>
              </p:ext>
            </p:extLst>
          </p:nvPr>
        </p:nvGraphicFramePr>
        <p:xfrm>
          <a:off x="3200400" y="2524126"/>
          <a:ext cx="2743200" cy="30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029075" y="5448302"/>
            <a:ext cx="150495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Teen app users turned off location tracking feature</a:t>
            </a:r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941379909"/>
              </p:ext>
            </p:extLst>
          </p:nvPr>
        </p:nvGraphicFramePr>
        <p:xfrm>
          <a:off x="6096000" y="2514601"/>
          <a:ext cx="2743200" cy="30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638924" y="5438777"/>
            <a:ext cx="1019175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Location aware apps pose privacy threats</a:t>
            </a:r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72197" y="5438777"/>
            <a:ext cx="102412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Feed apps inaccurate location</a:t>
            </a:r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5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Graphic spid="10" grpId="0">
        <p:bldSub>
          <a:bldChart bld="category"/>
        </p:bldSub>
      </p:bldGraphic>
      <p:bldP spid="20" grpId="0" animBg="1"/>
      <p:bldP spid="21" grpId="0" animBg="1"/>
      <p:bldGraphic spid="22" grpId="0">
        <p:bldSub>
          <a:bldChart bld="category"/>
        </p:bldSub>
      </p:bldGraphic>
      <p:bldP spid="23" grpId="0" animBg="1"/>
      <p:bldGraphic spid="25" grpId="0">
        <p:bldSub>
          <a:bldChart bld="category"/>
        </p:bldSub>
      </p:bldGraphic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Existing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than a decade of research</a:t>
            </a:r>
          </a:p>
          <a:p>
            <a:r>
              <a:rPr lang="en-US" dirty="0" smtClean="0"/>
              <a:t>Shortcomings of existing proposals: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Practicality:</a:t>
            </a:r>
          </a:p>
          <a:p>
            <a:pPr lvl="2"/>
            <a:r>
              <a:rPr lang="en-US" dirty="0" smtClean="0"/>
              <a:t>Have not been implemented with real-world apps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Effectiveness:</a:t>
            </a:r>
          </a:p>
          <a:p>
            <a:pPr lvl="2"/>
            <a:r>
              <a:rPr lang="en-US" dirty="0" smtClean="0"/>
              <a:t>Focus on tracking </a:t>
            </a:r>
            <a:r>
              <a:rPr lang="en-US" dirty="0"/>
              <a:t>while ignoring </a:t>
            </a:r>
            <a:r>
              <a:rPr lang="en-US" dirty="0" smtClean="0"/>
              <a:t>profiling </a:t>
            </a:r>
            <a:r>
              <a:rPr lang="en-US" dirty="0"/>
              <a:t>threat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Efficiency:</a:t>
            </a:r>
          </a:p>
          <a:p>
            <a:pPr lvl="2"/>
            <a:r>
              <a:rPr lang="en-US" dirty="0" smtClean="0"/>
              <a:t>Do not balance between privacy and </a:t>
            </a:r>
            <a:r>
              <a:rPr lang="en-US" dirty="0" err="1" smtClean="0"/>
              <a:t>QoS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7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Our Solution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000090"/>
                </a:solidFill>
              </a:rPr>
              <a:t>LP-Guardian</a:t>
            </a:r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US" sz="2400" dirty="0" smtClean="0"/>
              <a:t>A novel location privacy protection mechanism for Android</a:t>
            </a:r>
          </a:p>
          <a:p>
            <a:pPr lvl="1"/>
            <a:endParaRPr lang="en-US" sz="1500" dirty="0" smtClean="0"/>
          </a:p>
          <a:p>
            <a:pPr lvl="1"/>
            <a:r>
              <a:rPr lang="en-US" sz="2400" dirty="0" smtClean="0">
                <a:solidFill>
                  <a:srgbClr val="00B050"/>
                </a:solidFill>
              </a:rPr>
              <a:t>Practical:</a:t>
            </a:r>
          </a:p>
          <a:p>
            <a:pPr lvl="2"/>
            <a:r>
              <a:rPr lang="en-US" sz="2200" dirty="0" smtClean="0"/>
              <a:t>Operates solely on the mobile device and is app-compatible</a:t>
            </a:r>
          </a:p>
          <a:p>
            <a:pPr lvl="2"/>
            <a:endParaRPr lang="en-US" sz="1500" dirty="0" smtClean="0"/>
          </a:p>
          <a:p>
            <a:pPr lvl="1"/>
            <a:r>
              <a:rPr lang="en-US" sz="2400" dirty="0" smtClean="0">
                <a:solidFill>
                  <a:srgbClr val="00B050"/>
                </a:solidFill>
              </a:rPr>
              <a:t>Effective:</a:t>
            </a:r>
          </a:p>
          <a:p>
            <a:pPr lvl="2"/>
            <a:r>
              <a:rPr lang="en-US" sz="2200" dirty="0" smtClean="0"/>
              <a:t>Provides a theoretical location-privacy guarantee</a:t>
            </a:r>
          </a:p>
          <a:p>
            <a:pPr lvl="2"/>
            <a:endParaRPr lang="en-US" sz="1500" dirty="0" smtClean="0"/>
          </a:p>
          <a:p>
            <a:pPr lvl="1"/>
            <a:r>
              <a:rPr lang="en-US" sz="2400" dirty="0" smtClean="0">
                <a:solidFill>
                  <a:srgbClr val="00B050"/>
                </a:solidFill>
              </a:rPr>
              <a:t>Efficient: </a:t>
            </a:r>
          </a:p>
          <a:p>
            <a:pPr lvl="2"/>
            <a:r>
              <a:rPr lang="en-US" sz="2200" dirty="0" smtClean="0"/>
              <a:t>Provides only the </a:t>
            </a:r>
            <a:r>
              <a:rPr lang="en-US" sz="2200" dirty="0" smtClean="0">
                <a:solidFill>
                  <a:srgbClr val="FF0000"/>
                </a:solidFill>
              </a:rPr>
              <a:t>needed</a:t>
            </a:r>
            <a:r>
              <a:rPr lang="en-US" sz="2200" dirty="0" smtClean="0"/>
              <a:t> level of protection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4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Threat Model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What’s in?</a:t>
            </a:r>
          </a:p>
          <a:p>
            <a:pPr lvl="1"/>
            <a:r>
              <a:rPr lang="en-US" dirty="0"/>
              <a:t>Honest-but-curious </a:t>
            </a:r>
            <a:r>
              <a:rPr lang="en-US" dirty="0" smtClean="0"/>
              <a:t>adversaries</a:t>
            </a:r>
            <a:endParaRPr lang="en-US" dirty="0"/>
          </a:p>
          <a:p>
            <a:pPr lvl="2"/>
            <a:r>
              <a:rPr lang="en-US" dirty="0" smtClean="0"/>
              <a:t>Parties with access to location traces</a:t>
            </a:r>
          </a:p>
          <a:p>
            <a:pPr lvl="3"/>
            <a:r>
              <a:rPr lang="en-US" dirty="0" smtClean="0"/>
              <a:t>Service providers or Advertisement and Analytics (A&amp;A) agencies</a:t>
            </a:r>
          </a:p>
          <a:p>
            <a:pPr lvl="2"/>
            <a:r>
              <a:rPr lang="en-US" dirty="0" smtClean="0"/>
              <a:t>Access location only through apps</a:t>
            </a:r>
          </a:p>
          <a:p>
            <a:pPr lvl="2"/>
            <a:r>
              <a:rPr lang="en-US" dirty="0" smtClean="0"/>
              <a:t>Can link location updates of the same user</a:t>
            </a:r>
          </a:p>
          <a:p>
            <a:pPr marL="914400" lvl="2" indent="0">
              <a:buNone/>
            </a:pPr>
            <a:endParaRPr lang="en-US" sz="1500" dirty="0" smtClean="0"/>
          </a:p>
          <a:p>
            <a:r>
              <a:rPr lang="en-US" dirty="0">
                <a:solidFill>
                  <a:srgbClr val="FF0000"/>
                </a:solidFill>
              </a:rPr>
              <a:t>What’s </a:t>
            </a:r>
            <a:r>
              <a:rPr lang="en-US" dirty="0" smtClean="0">
                <a:solidFill>
                  <a:srgbClr val="FF0000"/>
                </a:solidFill>
              </a:rPr>
              <a:t>out?</a:t>
            </a:r>
          </a:p>
          <a:p>
            <a:pPr lvl="1"/>
            <a:r>
              <a:rPr lang="en-US" dirty="0"/>
              <a:t>Navigation </a:t>
            </a:r>
            <a:r>
              <a:rPr lang="en-US" dirty="0" smtClean="0"/>
              <a:t>apps</a:t>
            </a:r>
          </a:p>
          <a:p>
            <a:pPr lvl="1"/>
            <a:r>
              <a:rPr lang="en-US" dirty="0" smtClean="0"/>
              <a:t>Operating systems and cellular operators</a:t>
            </a:r>
          </a:p>
          <a:p>
            <a:pPr lvl="2"/>
            <a:r>
              <a:rPr lang="en-US" dirty="0" smtClean="0"/>
              <a:t>Users have no choice but to trust them</a:t>
            </a:r>
          </a:p>
          <a:p>
            <a:pPr lvl="1"/>
            <a:r>
              <a:rPr lang="en-US" dirty="0" smtClean="0"/>
              <a:t>Security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1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4953000" y="4451499"/>
            <a:ext cx="1219200" cy="604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6500035" y="4462131"/>
            <a:ext cx="1600200" cy="5934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3310752" y="4451499"/>
            <a:ext cx="1108364" cy="5890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921504"/>
              </p:ext>
            </p:extLst>
          </p:nvPr>
        </p:nvGraphicFramePr>
        <p:xfrm>
          <a:off x="0" y="1568419"/>
          <a:ext cx="9144000" cy="5213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Overview of </a:t>
            </a:r>
            <a:r>
              <a:rPr lang="en-US" dirty="0" smtClean="0">
                <a:solidFill>
                  <a:srgbClr val="0070C0"/>
                </a:solidFill>
              </a:rPr>
              <a:t>LP-Guardian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0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0C8413-4716-4982-914E-4D89B0626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0BCC24-3DFA-4A3E-AA2A-BFC7CE67C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679330-4698-4683-9877-FDC5A6DD4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437A20-0CAC-4C45-B361-BBB7C2362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E69AEA-EBA7-439D-9A5D-AE72ADFA9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3E96EF-1E07-495B-909D-A1DC18795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CB67C4-8436-43BC-8365-566E7519A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EB902B-2E2C-464D-A629-0F3E48A6F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A81BF7-6A83-4304-B9E3-AAAC77685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71D337-C67F-4A13-8E1C-802ABCE8E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E283C4-B439-488F-B95D-FE0E4DF1F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C61E90-EB79-4055-8722-A30134DA4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7A8DC7-0EA6-4CA5-A663-E19098AFF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25C665-9C43-49D9-B6F0-8F39D888B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A1622D-D985-4020-A6BC-6F9047F93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207AC7-D59B-4DED-A628-904453BF4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8D409-41EE-4D94-81EF-253DC989B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A3AAB1-0D9E-43FB-BD04-C9AF043BA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95A74D-9634-4171-AB7E-055A054AE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82C2E2-19CF-41DE-8D17-294CA745D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BD797F-3ADC-4D21-A737-6815C2A3B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DB172D-50EE-41F7-AD0A-7EC7EDC75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EEAA33-A9B1-40B8-B57F-A0B59098E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Graphic spid="5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solidFill>
                  <a:srgbClr val="0070C0"/>
                </a:solidFill>
              </a:rPr>
              <a:t>Identification Threat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solidFill>
                  <a:srgbClr val="FF0000"/>
                </a:solidFill>
              </a:rPr>
              <a:t>App session </a:t>
            </a:r>
            <a:r>
              <a:rPr lang="en-US" altLang="ja-JP" dirty="0" smtClean="0"/>
              <a:t>maps to a </a:t>
            </a:r>
            <a:r>
              <a:rPr lang="en-US" altLang="ja-JP" dirty="0" smtClean="0">
                <a:solidFill>
                  <a:srgbClr val="FF0000"/>
                </a:solidFill>
              </a:rPr>
              <a:t>place</a:t>
            </a:r>
            <a:r>
              <a:rPr lang="en-US" altLang="ja-JP" dirty="0" smtClean="0"/>
              <a:t> the user visited</a:t>
            </a:r>
          </a:p>
          <a:p>
            <a:pPr lvl="1" eaLnBrk="1" hangingPunct="1"/>
            <a:r>
              <a:rPr lang="en-US" altLang="ja-JP" dirty="0" smtClean="0"/>
              <a:t>Because app usage is sporadic</a:t>
            </a:r>
          </a:p>
          <a:p>
            <a:pPr lvl="2" eaLnBrk="1" hangingPunct="1"/>
            <a:r>
              <a:rPr lang="en-US" altLang="ja-JP" dirty="0" smtClean="0"/>
              <a:t>Short sessions (less time spent at a place)</a:t>
            </a:r>
          </a:p>
          <a:p>
            <a:pPr lvl="2" eaLnBrk="1" hangingPunct="1"/>
            <a:endParaRPr lang="en-US" altLang="ja-JP" dirty="0" smtClean="0"/>
          </a:p>
          <a:p>
            <a:pPr eaLnBrk="1" hangingPunct="1"/>
            <a:r>
              <a:rPr lang="en-US" altLang="ja-JP" dirty="0" smtClean="0"/>
              <a:t>Model app as a </a:t>
            </a:r>
            <a:r>
              <a:rPr lang="en-US" altLang="ja-JP" dirty="0" smtClean="0">
                <a:solidFill>
                  <a:srgbClr val="FF0000"/>
                </a:solidFill>
              </a:rPr>
              <a:t>histogram</a:t>
            </a:r>
          </a:p>
          <a:p>
            <a:pPr lvl="1"/>
            <a:r>
              <a:rPr lang="en-US" altLang="ja-JP" dirty="0" smtClean="0"/>
              <a:t>Map place to number </a:t>
            </a:r>
            <a:br>
              <a:rPr lang="en-US" altLang="ja-JP" dirty="0" smtClean="0"/>
            </a:br>
            <a:r>
              <a:rPr lang="en-US" altLang="ja-JP" dirty="0" smtClean="0"/>
              <a:t>of visits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63462"/>
            <a:ext cx="3200400" cy="318653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812787" lon="2434855" rev="2303388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96100" y="3572765"/>
            <a:ext cx="76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266700"/>
            </a:sp3d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53200" y="4441534"/>
            <a:ext cx="76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266700"/>
            </a:sp3d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56967" y="5959959"/>
            <a:ext cx="76200" cy="2286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266700"/>
            </a:sp3d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43800" y="5013034"/>
            <a:ext cx="76200" cy="36576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266700"/>
            </a:sp3d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0" y="4737627"/>
            <a:ext cx="76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266700"/>
            </a:sp3d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48500" y="3429000"/>
            <a:ext cx="7239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92 visits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4303034"/>
            <a:ext cx="7239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50 visits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01540" y="4531634"/>
            <a:ext cx="7239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92 visits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25440" y="5013034"/>
            <a:ext cx="7239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40 visits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32501" y="5797260"/>
            <a:ext cx="7239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25 visits</a:t>
            </a:r>
            <a:endParaRPr lang="en-US" sz="1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2470</TotalTime>
  <Words>1168</Words>
  <Application>Microsoft Office PowerPoint</Application>
  <PresentationFormat>On-screen Show (4:3)</PresentationFormat>
  <Paragraphs>324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Location Privacy Protection for Smartphone Users</vt:lpstr>
      <vt:lpstr>Location-aware Apps</vt:lpstr>
      <vt:lpstr>Location Privacy</vt:lpstr>
      <vt:lpstr>Location Privacy</vt:lpstr>
      <vt:lpstr>Existing Systems</vt:lpstr>
      <vt:lpstr>Our Solution</vt:lpstr>
      <vt:lpstr>Threat Model</vt:lpstr>
      <vt:lpstr>Overview of LP-Guardian</vt:lpstr>
      <vt:lpstr>Identification Threat</vt:lpstr>
      <vt:lpstr>Identification Threat</vt:lpstr>
      <vt:lpstr>Indistinguishability Criterion</vt:lpstr>
      <vt:lpstr>Profiling Metric</vt:lpstr>
      <vt:lpstr>Indistinguishability Mechanism</vt:lpstr>
      <vt:lpstr>Profiling Protection</vt:lpstr>
      <vt:lpstr>Synthetic Route Generation</vt:lpstr>
      <vt:lpstr>Implementation</vt:lpstr>
      <vt:lpstr>Evaluation</vt:lpstr>
      <vt:lpstr>Privacy Evaluation</vt:lpstr>
      <vt:lpstr>Privacy Evaluation</vt:lpstr>
      <vt:lpstr>Privacy Evaluation</vt:lpstr>
      <vt:lpstr>Performance Evaluation</vt:lpstr>
      <vt:lpstr>User Study</vt:lpstr>
      <vt:lpstr>User Study</vt:lpstr>
      <vt:lpstr>User Study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kmf04</dc:creator>
  <cp:lastModifiedBy>kmf04</cp:lastModifiedBy>
  <cp:revision>535</cp:revision>
  <dcterms:created xsi:type="dcterms:W3CDTF">2014-03-16T16:12:41Z</dcterms:created>
  <dcterms:modified xsi:type="dcterms:W3CDTF">2014-11-05T04:09:49Z</dcterms:modified>
</cp:coreProperties>
</file>